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9" r:id="rId4"/>
    <p:sldId id="340" r:id="rId5"/>
    <p:sldId id="358" r:id="rId6"/>
    <p:sldId id="359" r:id="rId7"/>
    <p:sldId id="360" r:id="rId8"/>
    <p:sldId id="361" r:id="rId9"/>
    <p:sldId id="355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8" r:id="rId20"/>
    <p:sldId id="379" r:id="rId21"/>
    <p:sldId id="380" r:id="rId22"/>
    <p:sldId id="371" r:id="rId23"/>
    <p:sldId id="372" r:id="rId24"/>
    <p:sldId id="373" r:id="rId25"/>
    <p:sldId id="375" r:id="rId26"/>
    <p:sldId id="374" r:id="rId27"/>
    <p:sldId id="376" r:id="rId28"/>
    <p:sldId id="377" r:id="rId29"/>
    <p:sldId id="356" r:id="rId30"/>
    <p:sldId id="357" r:id="rId31"/>
    <p:sldId id="258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-images.jianshu.io/upload_images/2256672-7ea82e4f1ac6cd75.png?imageMogr2/auto-orient/strip|imageView2/2/w/1240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     命名实体识别前沿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Attending to Characters in Neural Sequence Labeling Models(2016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COLING)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latin typeface="+mn-ea"/>
              </a:rPr>
              <a:t>Embedding</a:t>
            </a:r>
            <a:r>
              <a:rPr lang="zh-CN" altLang="en-US" sz="2400" dirty="0" smtClean="0">
                <a:latin typeface="+mn-ea"/>
              </a:rPr>
              <a:t>部分：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199" y="2333302"/>
            <a:ext cx="7699167" cy="3251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728" y="5585297"/>
            <a:ext cx="4897582" cy="7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Attending to Characters in Neural Sequence Labeling Models(2016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COLING)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latin typeface="+mn-ea"/>
              </a:rPr>
              <a:t>Attention</a:t>
            </a:r>
            <a:r>
              <a:rPr lang="zh-CN" altLang="en-US" sz="2400" dirty="0" smtClean="0">
                <a:latin typeface="+mn-ea"/>
              </a:rPr>
              <a:t>部分：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对于</a:t>
            </a:r>
            <a:r>
              <a:rPr lang="en-US" altLang="zh-CN" sz="2400" dirty="0"/>
              <a:t>out-of-vocabulary</a:t>
            </a:r>
            <a:r>
              <a:rPr lang="zh-CN" altLang="en-US" sz="2400" dirty="0"/>
              <a:t>的词来说，通过</a:t>
            </a:r>
            <a:r>
              <a:rPr lang="en-US" altLang="zh-CN" sz="2400" dirty="0"/>
              <a:t>cos</a:t>
            </a:r>
            <a:r>
              <a:rPr lang="zh-CN" altLang="en-US" sz="2400" dirty="0"/>
              <a:t>值使得字符向量和词向量更加接近。作者在这里</a:t>
            </a:r>
            <a:r>
              <a:rPr lang="zh-CN" altLang="en-US" sz="2400" dirty="0" smtClean="0"/>
              <a:t>解释是对于</a:t>
            </a:r>
            <a:r>
              <a:rPr lang="zh-CN" altLang="en-US" sz="2400" dirty="0"/>
              <a:t>训练语料未出现的词，词向量的结果还是值得字符向量去接近的，反之则效果不佳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141" y="2378649"/>
            <a:ext cx="9059717" cy="9237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072" y="3278647"/>
            <a:ext cx="6871856" cy="9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Attending to Characters in Neural Sequence Labeling Models(2016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COLING)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作者的其他解释： </a:t>
            </a: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优点在于处理</a:t>
            </a:r>
            <a:r>
              <a:rPr lang="en-US" altLang="zh-CN" sz="2400" dirty="0"/>
              <a:t>OOV</a:t>
            </a:r>
            <a:r>
              <a:rPr lang="zh-CN" altLang="en-US" sz="2400" dirty="0"/>
              <a:t>词时可以平衡词向量和字符向量的权重，也可以提取部分前后缀</a:t>
            </a:r>
            <a:r>
              <a:rPr lang="zh-CN" altLang="en-US" sz="2400" dirty="0" smtClean="0"/>
              <a:t>特征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en-US" altLang="zh-CN" sz="2400" dirty="0"/>
              <a:t>.</a:t>
            </a:r>
            <a:r>
              <a:rPr lang="zh-CN" altLang="en-US" sz="2400" dirty="0"/>
              <a:t>参数量少了，相对于</a:t>
            </a:r>
            <a:r>
              <a:rPr lang="en-US" altLang="zh-CN" sz="2400" dirty="0" err="1"/>
              <a:t>concat</a:t>
            </a:r>
            <a:r>
              <a:rPr lang="zh-CN" altLang="en-US" sz="2400" dirty="0"/>
              <a:t>，</a:t>
            </a:r>
            <a:r>
              <a:rPr lang="en-US" altLang="zh-CN" sz="2400" dirty="0"/>
              <a:t>attention</a:t>
            </a:r>
            <a:r>
              <a:rPr lang="zh-CN" altLang="en-US" sz="2400" dirty="0"/>
              <a:t>部分的</a:t>
            </a:r>
            <a:r>
              <a:rPr lang="en-US" altLang="zh-CN" sz="2400" dirty="0"/>
              <a:t>z</a:t>
            </a:r>
            <a:r>
              <a:rPr lang="zh-CN" altLang="en-US" sz="2400" dirty="0"/>
              <a:t>维度更小 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691" y="3639657"/>
            <a:ext cx="5846617" cy="27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Neural Architectures for Fine-grained Entity Type Classification 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09"/>
            <a:ext cx="105156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背景：对</a:t>
            </a:r>
            <a:r>
              <a:rPr lang="zh-CN" altLang="en-US" sz="2400" dirty="0"/>
              <a:t>文本句子中的特定实体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实体已知种类未知</a:t>
            </a:r>
            <a:r>
              <a:rPr lang="en-US" altLang="zh-CN" sz="2400" dirty="0" smtClean="0"/>
              <a:t>)</a:t>
            </a:r>
            <a:r>
              <a:rPr lang="zh-CN" altLang="en-US" sz="2400" dirty="0"/>
              <a:t>给出</a:t>
            </a:r>
            <a:r>
              <a:rPr lang="zh-CN" altLang="en-US" sz="2400" dirty="0" smtClean="0"/>
              <a:t>基于上下文</a:t>
            </a:r>
            <a:r>
              <a:rPr lang="zh-CN" altLang="en-US" sz="2400" dirty="0"/>
              <a:t>文本信息的精细的分类信息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137" y="2587483"/>
            <a:ext cx="4859482" cy="39850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19" y="3043396"/>
            <a:ext cx="6196443" cy="3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Neural Architectures for Fine-grained Entity Type Classification 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09"/>
            <a:ext cx="105156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实体特征提取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258290"/>
            <a:ext cx="5196117" cy="41687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72" y="3040392"/>
            <a:ext cx="6328555" cy="24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Neural Architectures for Fine-grained Entity Type Classification 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09"/>
            <a:ext cx="105156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合并入模型的方式：拼接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调整方式：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重新编码、剪枝、某些特征重新分类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只包含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vf</a:t>
            </a:r>
            <a:r>
              <a:rPr lang="zh-CN" altLang="en-US" sz="2400" dirty="0" smtClean="0"/>
              <a:t>向量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127" y="2181514"/>
            <a:ext cx="3098800" cy="1358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138" y="1582738"/>
            <a:ext cx="4305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Neural Architectures for Fine-grained Entity Type Classification 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09"/>
            <a:ext cx="105156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实体向量：特征提取拼接词向量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：两边的全局</a:t>
            </a:r>
            <a:r>
              <a:rPr lang="en-US" altLang="zh-CN" sz="2400" dirty="0" smtClean="0"/>
              <a:t>self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attention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138" y="1582738"/>
            <a:ext cx="4305300" cy="353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08747"/>
            <a:ext cx="4699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Neural Architectures for Fine-grained Entity Type Classification 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389" y="2061657"/>
            <a:ext cx="6843221" cy="33442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21131" y="5657671"/>
            <a:ext cx="6549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知识库、知识图谱引入</a:t>
            </a:r>
            <a:endParaRPr kumimoji="1" lang="en-US" altLang="zh-CN" dirty="0" smtClean="0"/>
          </a:p>
          <a:p>
            <a:r>
              <a:rPr lang="en-US" altLang="zh-CN" dirty="0" smtClean="0"/>
              <a:t>Improving </a:t>
            </a:r>
            <a:r>
              <a:rPr lang="en-US" altLang="zh-CN" dirty="0"/>
              <a:t>Neural Fine-Grained Entity Typing with Knowledge Attention(2018</a:t>
            </a:r>
            <a:r>
              <a:rPr lang="zh-CN" altLang="en-US" dirty="0"/>
              <a:t> </a:t>
            </a:r>
            <a:r>
              <a:rPr lang="en-US" altLang="zh-CN" dirty="0"/>
              <a:t>AAAI</a:t>
            </a:r>
            <a:r>
              <a:rPr lang="en-US" altLang="zh-CN" dirty="0" smtClean="0"/>
              <a:t>)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Chinese NER Using Lattice LSTM(2018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改进点：避免分词按字符输入，用预训练实体库（建立字索引）显性</a:t>
            </a:r>
            <a:r>
              <a:rPr lang="zh-CN" altLang="en-US" sz="2400" dirty="0"/>
              <a:t>地利用词和词序信息</a:t>
            </a:r>
            <a:r>
              <a:rPr lang="zh-CN" altLang="en-US" sz="2400" dirty="0" smtClean="0"/>
              <a:t>，通过门控单元从词典中</a:t>
            </a:r>
            <a:r>
              <a:rPr lang="zh-CN" altLang="en-US" sz="2400" dirty="0"/>
              <a:t>自动</a:t>
            </a:r>
            <a:r>
              <a:rPr lang="zh-CN" altLang="en-US" sz="2400" dirty="0" smtClean="0"/>
              <a:t>找到可能的</a:t>
            </a:r>
            <a:r>
              <a:rPr lang="zh-CN" altLang="en-US" sz="2400" dirty="0"/>
              <a:t>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908" y="2822801"/>
            <a:ext cx="4702596" cy="36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Chinese NER Using Lattice LSTM(2018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以</a:t>
            </a:r>
            <a:r>
              <a:rPr lang="en-US" altLang="zh-CN" sz="2400" dirty="0" smtClean="0"/>
              <a:t>“</a:t>
            </a:r>
            <a:r>
              <a:rPr lang="zh-CN" altLang="en-US" sz="2400" dirty="0" smtClean="0"/>
              <a:t>南京市</a:t>
            </a:r>
            <a:r>
              <a:rPr lang="en-US" altLang="zh-CN" sz="2400" dirty="0" smtClean="0"/>
              <a:t>”LSTM</a:t>
            </a:r>
            <a:r>
              <a:rPr lang="zh-CN" altLang="en-US" sz="2400" dirty="0" smtClean="0"/>
              <a:t>为例：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为开始位置，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为结束位置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保留记忆信息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南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南京市</a:t>
            </a:r>
            <a:r>
              <a:rPr lang="en-US" altLang="zh-CN" sz="2400" dirty="0" smtClean="0"/>
              <a:t>)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5" descr="IMG_256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2468" y="2486026"/>
            <a:ext cx="4510774" cy="32471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176463"/>
            <a:ext cx="4674495" cy="35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A Survey on Recent Advances in Named Entity Recognition from Deep Learning </a:t>
            </a:r>
            <a:r>
              <a:rPr lang="en-US" altLang="zh-CN" sz="2400" dirty="0" smtClean="0"/>
              <a:t>models(2018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COLING)</a:t>
            </a:r>
          </a:p>
          <a:p>
            <a:r>
              <a:rPr lang="en-US" altLang="zh-CN" sz="2400" dirty="0"/>
              <a:t>A FOFE-based Local Detection Approach for Named Entity Recognition and Mention </a:t>
            </a:r>
            <a:r>
              <a:rPr lang="en-US" altLang="zh-CN" sz="2400" dirty="0" smtClean="0"/>
              <a:t>Detection(2017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</a:p>
          <a:p>
            <a:r>
              <a:rPr lang="en-US" altLang="zh-CN" sz="2400" dirty="0"/>
              <a:t>Attending to Characters in Neural Sequence Labeling </a:t>
            </a:r>
            <a:r>
              <a:rPr lang="en-US" altLang="zh-CN" sz="2400" dirty="0" smtClean="0"/>
              <a:t>Models(2016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COLING)</a:t>
            </a:r>
          </a:p>
          <a:p>
            <a:r>
              <a:rPr lang="en-US" altLang="zh-CN" sz="2400" dirty="0"/>
              <a:t>Neural Architectures for Fine-grained Entity Type Classification </a:t>
            </a:r>
            <a:r>
              <a:rPr lang="en-US" altLang="zh-CN" sz="2400" dirty="0" smtClean="0"/>
              <a:t>(2017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</a:p>
          <a:p>
            <a:r>
              <a:rPr lang="en-US" altLang="zh-CN" sz="2400" dirty="0"/>
              <a:t>Improving Neural Fine-Grained Entity Typing with Knowledge </a:t>
            </a:r>
            <a:r>
              <a:rPr lang="en-US" altLang="zh-CN" sz="2400" dirty="0" smtClean="0"/>
              <a:t>Attention(2018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AAAI)</a:t>
            </a:r>
          </a:p>
          <a:p>
            <a:r>
              <a:rPr lang="en-US" altLang="zh-CN" sz="2400" dirty="0"/>
              <a:t>Chinese NER Using Lattice </a:t>
            </a:r>
            <a:r>
              <a:rPr lang="en-US" altLang="zh-CN" sz="2400" dirty="0" smtClean="0"/>
              <a:t>LSTM(2018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</a:p>
          <a:p>
            <a:r>
              <a:rPr lang="en-US" altLang="zh-CN" sz="2400" dirty="0"/>
              <a:t>Semi-supervised sequence tagging with bidirectional language </a:t>
            </a:r>
            <a:r>
              <a:rPr lang="en-US" altLang="zh-CN" sz="2400" dirty="0" smtClean="0"/>
              <a:t>models(2017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</a:p>
          <a:p>
            <a:r>
              <a:rPr lang="en-US" altLang="zh-CN" sz="2400" dirty="0" smtClean="0"/>
              <a:t>Deep Active Learning for Named Entity Recognition(2018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ICLR)</a:t>
            </a:r>
          </a:p>
          <a:p>
            <a:r>
              <a:rPr lang="en-US" altLang="zh-CN" sz="2400" dirty="0" smtClean="0"/>
              <a:t>GAN</a:t>
            </a:r>
            <a:r>
              <a:rPr lang="mr-IN" altLang="zh-CN" sz="2400" dirty="0" smtClean="0"/>
              <a:t>…</a:t>
            </a:r>
            <a:r>
              <a:rPr lang="en-US" altLang="zh-CN" sz="2400" dirty="0" smtClean="0"/>
              <a:t>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ACL)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Chinese NER Using Lattice LSTM(2018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10807700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每个隐层单元输入：</a:t>
            </a: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404" y="2107406"/>
            <a:ext cx="4702596" cy="3694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49" y="2229757"/>
            <a:ext cx="5130800" cy="210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84" y="4226270"/>
            <a:ext cx="509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Chinese NER Using Lattice LSTM(2018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1" y="1731963"/>
            <a:ext cx="5651499" cy="444500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效果：部分语料</a:t>
            </a:r>
            <a:r>
              <a:rPr lang="en-US" altLang="zh-CN" sz="2400" dirty="0" smtClean="0"/>
              <a:t>state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art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疑问：引入的实体库信息只是训练时的辅助？测试时？领域限制？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3155" y="2665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005" y="1524000"/>
            <a:ext cx="371460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Semi-supervised sequence tagging with bidirectional language models(2017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背景：</a:t>
            </a:r>
            <a:r>
              <a:rPr lang="zh-CN" altLang="en-US" sz="2400" dirty="0" smtClean="0"/>
              <a:t>通用</a:t>
            </a:r>
            <a:r>
              <a:rPr lang="zh-CN" altLang="en-US" sz="2400" dirty="0"/>
              <a:t>的半监督方法</a:t>
            </a:r>
            <a:r>
              <a:rPr lang="zh-CN" altLang="en-US" sz="2400" dirty="0" smtClean="0"/>
              <a:t>，通过双向</a:t>
            </a:r>
            <a:r>
              <a:rPr lang="zh-CN" altLang="en-US" sz="2400" dirty="0"/>
              <a:t>语言模型</a:t>
            </a:r>
            <a:r>
              <a:rPr lang="zh-CN" altLang="en-US" sz="2400" dirty="0" smtClean="0"/>
              <a:t>从未</a:t>
            </a:r>
            <a:r>
              <a:rPr lang="zh-CN" altLang="en-US" sz="2400" dirty="0"/>
              <a:t>标记文本中学习词</a:t>
            </a:r>
            <a:r>
              <a:rPr lang="zh-CN" altLang="en-US" sz="2400" dirty="0" smtClean="0"/>
              <a:t>嵌入添加</a:t>
            </a:r>
            <a:r>
              <a:rPr lang="zh-CN" altLang="en-US" sz="2400" dirty="0"/>
              <a:t>到</a:t>
            </a:r>
            <a:r>
              <a:rPr lang="en-US" altLang="zh-CN" sz="2400" dirty="0"/>
              <a:t>NLP</a:t>
            </a:r>
            <a:r>
              <a:rPr lang="zh-CN" altLang="en-US" sz="2400" dirty="0"/>
              <a:t>系统，并将其应用于序列标记任务</a:t>
            </a:r>
            <a:r>
              <a:rPr lang="zh-CN" altLang="en-US" sz="2400" dirty="0" smtClean="0"/>
              <a:t>。语料库再利用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小语料集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436" y="2590799"/>
            <a:ext cx="3749668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Semi-supervised sequence tagging with bidirectional language models(2017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/>
              <a:t>也有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739" y="1582738"/>
            <a:ext cx="7256521" cy="41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Semi-supervised sequence tagging with bidirectional language models(2017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7662"/>
            <a:ext cx="6624638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/>
              <a:t>即计算序列</a:t>
            </a:r>
            <a:r>
              <a:rPr lang="zh-CN" altLang="en-US" sz="2400" dirty="0"/>
              <a:t>的出现的</a:t>
            </a:r>
            <a:r>
              <a:rPr lang="zh-CN" altLang="en-US" sz="2400" dirty="0" smtClean="0"/>
              <a:t>概率：从句首和</a:t>
            </a:r>
            <a:r>
              <a:rPr lang="zh-CN" altLang="en-US" sz="2400" dirty="0"/>
              <a:t>句尾两个方向预测序列下一个词是什么</a:t>
            </a:r>
            <a:r>
              <a:rPr lang="zh-CN" altLang="en-US" sz="2400" dirty="0" smtClean="0"/>
              <a:t>，丢进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，将</a:t>
            </a:r>
            <a:r>
              <a:rPr lang="zh-CN" altLang="en-US" sz="2400" dirty="0"/>
              <a:t>语言模型最后一层</a:t>
            </a:r>
            <a:r>
              <a:rPr lang="en-US" altLang="zh-CN" sz="2400" dirty="0" err="1"/>
              <a:t>softmax</a:t>
            </a:r>
            <a:r>
              <a:rPr lang="zh-CN" altLang="en-US" sz="2400" dirty="0" smtClean="0"/>
              <a:t>去掉（实验表明），</a:t>
            </a:r>
            <a:r>
              <a:rPr lang="zh-CN" altLang="en-US" sz="2400" dirty="0"/>
              <a:t>得到</a:t>
            </a:r>
            <a:r>
              <a:rPr lang="en-US" altLang="zh-CN" sz="2400" dirty="0"/>
              <a:t>LM embedding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双层</a:t>
            </a:r>
            <a:r>
              <a:rPr lang="en-US" altLang="zh-CN" sz="2400" dirty="0"/>
              <a:t>LM</a:t>
            </a:r>
            <a:r>
              <a:rPr lang="zh-CN" altLang="en-US" sz="2400" dirty="0"/>
              <a:t>是独立的 和左方</a:t>
            </a:r>
            <a:r>
              <a:rPr lang="en-US" altLang="zh-CN" sz="2400" dirty="0"/>
              <a:t>LSTM</a:t>
            </a:r>
            <a:r>
              <a:rPr lang="zh-CN" altLang="en-US" sz="2400" dirty="0"/>
              <a:t>第一层隐层一起</a:t>
            </a:r>
            <a:r>
              <a:rPr lang="zh-CN" altLang="en-US" sz="2400" dirty="0" smtClean="0"/>
              <a:t>拼接</a:t>
            </a:r>
            <a:endParaRPr lang="en-US" altLang="zh-CN" sz="2400" dirty="0" smtClean="0"/>
          </a:p>
          <a:p>
            <a:r>
              <a:rPr lang="zh-CN" altLang="en-US" sz="2400" dirty="0" smtClean="0"/>
              <a:t> 或</a:t>
            </a:r>
            <a:endParaRPr lang="en-US" altLang="zh-CN" sz="2400" dirty="0" smtClean="0"/>
          </a:p>
          <a:p>
            <a:r>
              <a:rPr lang="zh-CN" altLang="en-US" sz="2400" dirty="0" smtClean="0"/>
              <a:t>未来工作：</a:t>
            </a:r>
            <a:r>
              <a:rPr lang="en-US" altLang="zh-CN" sz="2400" dirty="0" smtClean="0"/>
              <a:t>attention</a:t>
            </a:r>
          </a:p>
          <a:p>
            <a:endParaRPr lang="en-US" altLang="zh-CN" sz="2400" dirty="0"/>
          </a:p>
          <a:p>
            <a:endParaRPr lang="zh-CN" altLang="en-US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838" y="1731963"/>
            <a:ext cx="4165600" cy="378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24000"/>
            <a:ext cx="5491163" cy="10269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301" y="4623792"/>
            <a:ext cx="2533218" cy="5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Semi-supervised sequence tagging with bidirectional language models(2017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126"/>
            <a:ext cx="105156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对比实验：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/>
              <a:t>LM</a:t>
            </a:r>
            <a:r>
              <a:rPr lang="zh-CN" altLang="en-US" sz="2400" dirty="0"/>
              <a:t>用什么模型影响还挺</a:t>
            </a:r>
            <a:r>
              <a:rPr lang="zh-CN" altLang="en-US" sz="2400" dirty="0" smtClean="0"/>
              <a:t>大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双向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r>
              <a:rPr lang="zh-CN" altLang="en-US" sz="2400" dirty="0" smtClean="0"/>
              <a:t>若只有</a:t>
            </a:r>
            <a:r>
              <a:rPr lang="en-US" altLang="zh-CN" sz="2400" dirty="0"/>
              <a:t>LM</a:t>
            </a:r>
            <a:r>
              <a:rPr lang="zh-CN" altLang="en-US" sz="2400" dirty="0" smtClean="0"/>
              <a:t>层，</a:t>
            </a:r>
            <a:r>
              <a:rPr lang="en-US" altLang="zh-CN" sz="2400" dirty="0" smtClean="0"/>
              <a:t>F1</a:t>
            </a:r>
            <a:r>
              <a:rPr lang="zh-CN" altLang="en-US" sz="2400" dirty="0" smtClean="0"/>
              <a:t>值为</a:t>
            </a:r>
            <a:r>
              <a:rPr lang="en-US" altLang="zh-CN" sz="2400" dirty="0" smtClean="0"/>
              <a:t>88</a:t>
            </a:r>
            <a:r>
              <a:rPr lang="zh-CN" altLang="en-US" sz="2400" dirty="0" smtClean="0"/>
              <a:t>，做为</a:t>
            </a:r>
            <a:r>
              <a:rPr lang="en-US" altLang="zh-CN" sz="2400" dirty="0" err="1" smtClean="0"/>
              <a:t>bilstm+crf</a:t>
            </a:r>
            <a:r>
              <a:rPr lang="zh-CN" altLang="en-US" sz="2400" dirty="0" smtClean="0"/>
              <a:t>的辅助</a:t>
            </a:r>
            <a:endParaRPr lang="en-US" altLang="zh-CN" sz="2400" dirty="0"/>
          </a:p>
          <a:p>
            <a:r>
              <a:rPr lang="zh-CN" altLang="en-US" sz="2400" dirty="0" smtClean="0"/>
              <a:t>对</a:t>
            </a:r>
            <a:r>
              <a:rPr lang="zh-CN" altLang="en-US" sz="2400" dirty="0"/>
              <a:t>领域特定的预训练是不必要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r>
              <a:rPr lang="en-US" altLang="zh-CN" sz="2400" dirty="0" err="1" smtClean="0"/>
              <a:t>Concat</a:t>
            </a:r>
            <a:r>
              <a:rPr lang="zh-CN" altLang="en-US" sz="2400" dirty="0" smtClean="0"/>
              <a:t>方式</a:t>
            </a:r>
            <a:endParaRPr lang="zh-CN" altLang="en-US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955317"/>
            <a:ext cx="4633191" cy="26394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5999" y="4807527"/>
            <a:ext cx="5957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对比：</a:t>
            </a:r>
            <a:endParaRPr lang="en-US" altLang="zh-CN" sz="2400" dirty="0" smtClean="0"/>
          </a:p>
          <a:p>
            <a:r>
              <a:rPr lang="en-US" altLang="zh-CN" sz="2400" dirty="0" smtClean="0"/>
              <a:t>word2vec </a:t>
            </a:r>
            <a:r>
              <a:rPr lang="zh-CN" altLang="en-US" sz="2400" dirty="0"/>
              <a:t>一定窗口内的上下文语义信息</a:t>
            </a:r>
          </a:p>
          <a:p>
            <a:r>
              <a:rPr lang="en-US" altLang="zh-CN" sz="2400" dirty="0"/>
              <a:t>LM embedding </a:t>
            </a:r>
            <a:r>
              <a:rPr lang="zh-CN" altLang="en-US" sz="2400" dirty="0"/>
              <a:t>序列上下文</a:t>
            </a:r>
            <a:r>
              <a:rPr lang="zh-CN" altLang="en-US" sz="2400" dirty="0" smtClean="0"/>
              <a:t>信息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类似马尔科夫链）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195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Semi-supervised sequence tagging with bidirectional language models(2017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结果：</a:t>
            </a:r>
            <a:r>
              <a:rPr lang="en-US" altLang="zh-CN" sz="2400" dirty="0"/>
              <a:t>state of art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381" y="2325944"/>
            <a:ext cx="7121237" cy="38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Deep </a:t>
            </a:r>
            <a:r>
              <a:rPr lang="en-US" altLang="zh-CN" sz="2800" dirty="0">
                <a:solidFill>
                  <a:schemeClr val="bg1"/>
                </a:solidFill>
              </a:rPr>
              <a:t>Active Learning for Named Entity Recognition(2018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ICLR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r>
              <a:rPr lang="en-US" altLang="zh-CN" sz="2800" dirty="0">
                <a:solidFill>
                  <a:schemeClr val="bg1"/>
                </a:solidFill>
              </a:rPr>
              <a:t/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主动</a:t>
            </a:r>
            <a:r>
              <a:rPr lang="zh-CN" altLang="en-US" sz="2400" dirty="0" smtClean="0"/>
              <a:t>学习：通过</a:t>
            </a:r>
            <a:r>
              <a:rPr lang="zh-CN" altLang="en-US" sz="2400" dirty="0"/>
              <a:t>“选择策略”主动从未标注的样本集中挑选部分（</a:t>
            </a:r>
            <a:r>
              <a:rPr lang="en-US" altLang="zh-CN" sz="2400" dirty="0"/>
              <a:t>1</a:t>
            </a:r>
            <a:r>
              <a:rPr lang="zh-CN" altLang="en-US" sz="2400" dirty="0"/>
              <a:t>个或</a:t>
            </a:r>
            <a:r>
              <a:rPr lang="en-US" altLang="zh-CN" sz="2400" dirty="0"/>
              <a:t>N</a:t>
            </a:r>
            <a:r>
              <a:rPr lang="zh-CN" altLang="en-US" sz="2400" dirty="0"/>
              <a:t>个）样本让相关领域的专家进行</a:t>
            </a:r>
            <a:r>
              <a:rPr lang="zh-CN" altLang="en-US" sz="2400" dirty="0" smtClean="0"/>
              <a:t>标注；</a:t>
            </a:r>
            <a:r>
              <a:rPr lang="zh-CN" altLang="en-US" sz="2400" dirty="0"/>
              <a:t>然后将标注过的样本增加到训练数据集给“学习模块”进行训练；当“学习模块”满足终止条件时即可结束程序，否则不断重复上述步骤获得更多的标注样本进行训练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开始：</a:t>
            </a:r>
            <a:r>
              <a:rPr lang="en-US" altLang="zh-CN" sz="2400" dirty="0" smtClean="0">
                <a:latin typeface="+mn-ea"/>
              </a:rPr>
              <a:t>1%</a:t>
            </a:r>
            <a:r>
              <a:rPr lang="zh-CN" altLang="en-US" sz="2400" dirty="0" smtClean="0">
                <a:latin typeface="+mn-ea"/>
              </a:rPr>
              <a:t>初始数据集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结束：单词库</a:t>
            </a:r>
            <a:r>
              <a:rPr lang="en-US" altLang="zh-CN" sz="2400" dirty="0" smtClean="0">
                <a:latin typeface="+mn-ea"/>
              </a:rPr>
              <a:t>20000</a:t>
            </a:r>
            <a:r>
              <a:rPr lang="zh-CN" altLang="en-US" sz="2400" dirty="0" smtClean="0">
                <a:latin typeface="+mn-ea"/>
              </a:rPr>
              <a:t>个单词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效果：</a:t>
            </a:r>
            <a:r>
              <a:rPr lang="en-US" altLang="zh-CN" sz="2400" dirty="0" smtClean="0">
                <a:latin typeface="+mn-ea"/>
              </a:rPr>
              <a:t>25%</a:t>
            </a:r>
            <a:r>
              <a:rPr lang="zh-CN" altLang="en-US" sz="2400" dirty="0" smtClean="0">
                <a:latin typeface="+mn-ea"/>
              </a:rPr>
              <a:t>的训练集即可接近</a:t>
            </a:r>
            <a:r>
              <a:rPr lang="en-US" altLang="zh-CN" sz="2400" dirty="0" smtClean="0">
                <a:latin typeface="+mn-ea"/>
              </a:rPr>
              <a:t>state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of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art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5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Deep </a:t>
            </a:r>
            <a:r>
              <a:rPr lang="en-US" altLang="zh-CN" sz="2800" dirty="0">
                <a:solidFill>
                  <a:schemeClr val="bg1"/>
                </a:solidFill>
              </a:rPr>
              <a:t>Active Learning for Named Entity Recognition(2018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ICLR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r>
              <a:rPr lang="en-US" altLang="zh-CN" sz="2800" dirty="0">
                <a:solidFill>
                  <a:schemeClr val="bg1"/>
                </a:solidFill>
              </a:rPr>
              <a:t/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100" y="1572203"/>
            <a:ext cx="5257800" cy="4351338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/>
              <a:t>采样方法：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/>
              <a:t>MNLP</a:t>
            </a:r>
            <a:r>
              <a:rPr lang="zh-CN" altLang="en-US" sz="2400" dirty="0" smtClean="0"/>
              <a:t>：由句子编码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长度归一化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寻找最难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信息量最大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分类类别进行参数更新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/>
              <a:t>BALD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inference </a:t>
            </a:r>
            <a:r>
              <a:rPr lang="zh-CN" altLang="en-US" sz="2400" dirty="0" smtClean="0"/>
              <a:t>时</a:t>
            </a:r>
            <a:r>
              <a:rPr lang="en-US" altLang="zh-CN" sz="2400" dirty="0" smtClean="0"/>
              <a:t>dropout </a:t>
            </a:r>
            <a:r>
              <a:rPr lang="zh-CN" altLang="en-US" sz="2400" dirty="0" smtClean="0"/>
              <a:t>等价</a:t>
            </a:r>
            <a:r>
              <a:rPr lang="zh-CN" altLang="en-US" sz="2400" dirty="0"/>
              <a:t>于来计算模型的不确定性的</a:t>
            </a:r>
            <a:r>
              <a:rPr lang="zh-CN" altLang="en-US" sz="2400" dirty="0" smtClean="0"/>
              <a:t>。每次在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种</a:t>
            </a:r>
            <a:r>
              <a:rPr lang="zh-CN" altLang="en-US" sz="2400" dirty="0"/>
              <a:t>结果</a:t>
            </a:r>
            <a:r>
              <a:rPr lang="zh-CN" altLang="en-US" sz="2400" dirty="0" smtClean="0"/>
              <a:t>中取和现模型最不一致的。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900" y="1524000"/>
            <a:ext cx="6060769" cy="53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241261"/>
            <a:ext cx="5823407" cy="29264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00" y="2033588"/>
            <a:ext cx="4533900" cy="365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100" y="5573486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使用对抗网络减少众包标记的不良影响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针对专家集有限的语料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16801" y="5711985"/>
            <a:ext cx="409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词向量、字符向量加入噪声信息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特别是小语料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0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/>
            </a:r>
            <a:br>
              <a:rPr lang="en-US" altLang="zh-CN" sz="2800" dirty="0" smtClean="0">
                <a:solidFill>
                  <a:schemeClr val="bg1"/>
                </a:solidFill>
              </a:rPr>
            </a:br>
            <a:r>
              <a:rPr lang="en-US" altLang="zh-CN" sz="2800" dirty="0" smtClean="0">
                <a:solidFill>
                  <a:schemeClr val="bg1"/>
                </a:solidFill>
              </a:rPr>
              <a:t>A </a:t>
            </a:r>
            <a:r>
              <a:rPr lang="en-US" altLang="zh-CN" sz="2800" dirty="0">
                <a:solidFill>
                  <a:schemeClr val="bg1"/>
                </a:solidFill>
              </a:rPr>
              <a:t>Survey on Recent Advances in Named Entity Recognition from Deep Learning models(2018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COLING)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926" y="1524000"/>
            <a:ext cx="6535264" cy="5302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总结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LSTM+CRF</a:t>
            </a:r>
            <a:r>
              <a:rPr lang="zh-CN" altLang="en-US" dirty="0" smtClean="0">
                <a:latin typeface="+mn-ea"/>
              </a:rPr>
              <a:t>依旧是主流</a:t>
            </a:r>
            <a:endParaRPr lang="en-US" altLang="zh-CN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1.attention</a:t>
            </a:r>
            <a:r>
              <a:rPr lang="zh-CN" altLang="en-US" dirty="0" smtClean="0">
                <a:latin typeface="+mn-ea"/>
              </a:rPr>
              <a:t>：哪里都有</a:t>
            </a:r>
            <a:endParaRPr lang="en-US" altLang="zh-CN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2.</a:t>
            </a:r>
            <a:r>
              <a:rPr lang="zh-CN" altLang="en-US" dirty="0" smtClean="0">
                <a:latin typeface="+mn-ea"/>
              </a:rPr>
              <a:t>特征引入：难以学习的特征的补充</a:t>
            </a:r>
            <a:endParaRPr lang="en-US" altLang="zh-CN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3.</a:t>
            </a:r>
            <a:r>
              <a:rPr lang="zh-CN" altLang="en-US" dirty="0" smtClean="0">
                <a:latin typeface="+mn-ea"/>
              </a:rPr>
              <a:t>主动学习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半监督学习：小语料、训练集不同利用方式</a:t>
            </a:r>
            <a:endParaRPr lang="en-US" altLang="zh-CN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4.GAN</a:t>
            </a:r>
            <a:r>
              <a:rPr lang="zh-CN" altLang="en-US" dirty="0" smtClean="0">
                <a:latin typeface="+mn-ea"/>
              </a:rPr>
              <a:t>：对抗</a:t>
            </a:r>
            <a:endParaRPr lang="en-US" altLang="zh-CN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+mn-ea"/>
              </a:rPr>
              <a:t>(</a:t>
            </a:r>
            <a:r>
              <a:rPr lang="en-US" altLang="zh-CN" dirty="0" smtClean="0">
                <a:latin typeface="+mn-ea"/>
              </a:rPr>
              <a:t>5.</a:t>
            </a:r>
            <a:r>
              <a:rPr lang="zh-CN" altLang="en-US" dirty="0" smtClean="0">
                <a:latin typeface="+mn-ea"/>
              </a:rPr>
              <a:t>迁移学习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联合学习</a:t>
            </a:r>
            <a:r>
              <a:rPr lang="en-US" altLang="zh-CN" dirty="0" smtClean="0">
                <a:latin typeface="+mn-ea"/>
              </a:rPr>
              <a:t>..</a:t>
            </a:r>
            <a:r>
              <a:rPr lang="zh-CN" altLang="en-US" dirty="0" smtClean="0">
                <a:latin typeface="+mn-ea"/>
              </a:rPr>
              <a:t>：多任务、参数共享</a:t>
            </a:r>
            <a:r>
              <a:rPr lang="en-US" altLang="zh-CN" dirty="0" smtClean="0">
                <a:latin typeface="+mn-ea"/>
              </a:rPr>
              <a:t>..)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跨领域问题</a:t>
            </a:r>
            <a:endParaRPr lang="en-US" altLang="zh-CN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14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 FOFE-based Local Detection Approach for Named Entity Recognition and Mention Detection(2017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 smtClean="0"/>
              <a:t>背景：</a:t>
            </a:r>
            <a:r>
              <a:rPr lang="zh-CN" altLang="en-US" sz="2400" dirty="0"/>
              <a:t>由</a:t>
            </a:r>
            <a:r>
              <a:rPr lang="en-US" altLang="zh-CN" sz="2400" dirty="0"/>
              <a:t>2015</a:t>
            </a:r>
            <a:r>
              <a:rPr lang="zh-CN" altLang="en-US" sz="2400" dirty="0"/>
              <a:t>年的一种变长编码方法</a:t>
            </a:r>
            <a:r>
              <a:rPr lang="en-US" altLang="zh-CN" sz="2400" dirty="0" smtClean="0"/>
              <a:t>FOFE</a:t>
            </a:r>
            <a:r>
              <a:rPr lang="zh-CN" altLang="en-US" sz="2400" dirty="0" smtClean="0"/>
              <a:t>提</a:t>
            </a:r>
            <a:r>
              <a:rPr lang="zh-CN" altLang="en-US" sz="2400" dirty="0"/>
              <a:t>出来的一个解决</a:t>
            </a:r>
            <a:r>
              <a:rPr lang="en-US" altLang="zh-CN" sz="2400" dirty="0"/>
              <a:t>NER</a:t>
            </a:r>
            <a:r>
              <a:rPr lang="zh-CN" altLang="en-US" sz="2400" dirty="0"/>
              <a:t>的方法。过程是对句子的切分词段以及其上下文进行</a:t>
            </a:r>
            <a:r>
              <a:rPr lang="en-US" altLang="zh-CN" sz="2400" dirty="0"/>
              <a:t>FOFE</a:t>
            </a:r>
            <a:r>
              <a:rPr lang="zh-CN" altLang="en-US" sz="2400" dirty="0"/>
              <a:t>编码表示</a:t>
            </a:r>
            <a:r>
              <a:rPr lang="zh-CN" altLang="en-US" sz="2400" dirty="0" smtClean="0"/>
              <a:t>后，再</a:t>
            </a:r>
            <a:r>
              <a:rPr lang="zh-CN" altLang="en-US" sz="2400" dirty="0"/>
              <a:t>通过简单的多层神经网络</a:t>
            </a:r>
            <a:r>
              <a:rPr lang="zh-CN" altLang="en-US" sz="2400" dirty="0" smtClean="0"/>
              <a:t>输出。</a:t>
            </a: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00" y="3079172"/>
            <a:ext cx="551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 FOFE-based Local Detection Approach for Named Entity Recognition and Mention Detection(2017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38725" cy="4351338"/>
          </a:xfrm>
        </p:spPr>
        <p:txBody>
          <a:bodyPr/>
          <a:lstStyle/>
          <a:p>
            <a:r>
              <a:rPr lang="en-US" altLang="zh-CN" sz="2400" dirty="0"/>
              <a:t>1.FOFE</a:t>
            </a:r>
            <a:r>
              <a:rPr lang="zh-CN" altLang="en-US" sz="2400" dirty="0"/>
              <a:t>编码</a:t>
            </a:r>
            <a:r>
              <a:rPr lang="zh-CN" altLang="en-US" sz="2400" dirty="0" smtClean="0"/>
              <a:t>方法：对于</a:t>
            </a:r>
            <a:r>
              <a:rPr lang="zh-CN" altLang="en-US" sz="2400" dirty="0"/>
              <a:t>所有长度</a:t>
            </a:r>
            <a:r>
              <a:rPr lang="en-US" altLang="zh-CN" sz="2400" dirty="0"/>
              <a:t>&lt;n</a:t>
            </a:r>
            <a:r>
              <a:rPr lang="zh-CN" altLang="en-US" sz="2400" dirty="0"/>
              <a:t>的序列进行</a:t>
            </a:r>
            <a:r>
              <a:rPr lang="zh-CN" altLang="en-US" sz="2400" dirty="0" smtClean="0"/>
              <a:t>编码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α</a:t>
            </a:r>
            <a:r>
              <a:rPr lang="zh-CN" altLang="en-US" sz="2400" dirty="0"/>
              <a:t>为从左到右编码的遗忘因子，</a:t>
            </a:r>
            <a:r>
              <a:rPr lang="en-US" altLang="zh-CN" sz="2400" dirty="0"/>
              <a:t>et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one-hot</a:t>
            </a:r>
            <a:r>
              <a:rPr lang="zh-CN" altLang="en-US" sz="2400" dirty="0"/>
              <a:t>向量，</a:t>
            </a:r>
            <a:r>
              <a:rPr lang="en-US" altLang="zh-CN" sz="2400" dirty="0" err="1"/>
              <a:t>zt</a:t>
            </a:r>
            <a:r>
              <a:rPr lang="zh-CN" altLang="en-US" sz="2400" dirty="0"/>
              <a:t>为该部分编码，维度为整个词典大小 </a:t>
            </a:r>
          </a:p>
          <a:p>
            <a:r>
              <a:rPr lang="zh-CN" altLang="en-US" sz="2400" dirty="0"/>
              <a:t>由原论文证明该编码是唯一的且不会损失信息 </a:t>
            </a:r>
          </a:p>
          <a:p>
            <a:r>
              <a:rPr lang="zh-CN" altLang="en-US" sz="2400" dirty="0" smtClean="0"/>
              <a:t>例子</a:t>
            </a:r>
            <a:r>
              <a:rPr lang="en-US" altLang="zh-CN" sz="2400" dirty="0" smtClean="0"/>
              <a:t>:ABCBC</a:t>
            </a:r>
            <a:r>
              <a:rPr lang="zh-CN" altLang="en-US" sz="2400" dirty="0" smtClean="0"/>
              <a:t>编码为</a:t>
            </a:r>
            <a:r>
              <a:rPr lang="zh-CN" altLang="en-US" sz="2400" dirty="0"/>
              <a:t> </a:t>
            </a:r>
            <a:r>
              <a:rPr lang="en-US" altLang="zh-CN" sz="2400" dirty="0"/>
              <a:t>[</a:t>
            </a:r>
            <a:r>
              <a:rPr lang="en-US" altLang="zh-CN" sz="2400" dirty="0" smtClean="0"/>
              <a:t>α4,α+α3,1+α2]</a:t>
            </a:r>
            <a:r>
              <a:rPr lang="zh-CN" altLang="en-US" sz="2400" dirty="0" smtClean="0"/>
              <a:t> 过程</a:t>
            </a:r>
            <a:r>
              <a:rPr lang="en-US" altLang="zh-CN" sz="2400" dirty="0" smtClean="0"/>
              <a:t>:A </a:t>
            </a:r>
            <a:r>
              <a:rPr lang="en-US" altLang="zh-CN" sz="2400" dirty="0"/>
              <a:t>[1,0,0] B[0,1,0] C[0,0,1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。    从</a:t>
            </a:r>
            <a:r>
              <a:rPr lang="zh-CN" altLang="en-US" sz="2400" dirty="0"/>
              <a:t>左到右编码</a:t>
            </a:r>
            <a:r>
              <a:rPr lang="en-US" altLang="zh-CN" sz="2400" dirty="0"/>
              <a:t>:[1,0,0] [α,1,0] [α2,α,1] [α3,α2+1,α] [α4,α3+α,1+α2</a:t>
            </a:r>
            <a:r>
              <a:rPr lang="en-US" altLang="zh-CN" sz="2400" dirty="0" smtClean="0"/>
              <a:t>]</a:t>
            </a:r>
            <a:endParaRPr lang="zh-CN" altLang="en-US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" descr="data:image/png;base64,iVBORw0KGgoAAAANSUhEUgAAAxoAAAIOCAYAAAA/cHtr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1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Nzk0PC9leGlmOlBpeGVsWERpbWVuc2lvbj4KICAgICAgICAgPGV4aWY6UGl4ZWxZRGltZW5zaW9uPjUyNjwvZXhpZjpQaXhlbFlEaW1lbnNpb24+CiAgICAgIDwvcmRmOkRlc2NyaXB0aW9uPgogICA8L3JkZjpSREY+CjwveDp4bXBtZXRhPgocJd9AAAAAHGlET1QAAAACAAAAAAAAAQcAAAAoAAABBwAAAQcAALRc5GYCngAAQABJREFUeAHs3QW4K7fxN+Dtv8wpM3ObMmNSZmZMKWVmTpmZOWVm5hRTZsaUuU2Z2/30qp3z6e7dtb32HrpHeh4f+9hawU+j0cxoNDpMm1JTU0WgIlARqAhUBCoCFYGKQEWgIlARmBCBw1RFY0I0a1EVgYpARaAiUBGoCFQEKgIVgYpARqAqGpUQKgKbgMB//vOfxmbiYQ5zmLVXtxmx2ShPTRWBikBFoCJQEagIVAS2GwLbXtEgsEn/93//t92w32PbS0AuhegpOhqCuXHeroK3PvzrX/9qfv/73zc//OEPm5///OfNXnvt1Zz2tKdtjnnMYzaHO9zhmsMe9rC5f/J+//vfb450pCM1Jz7xiaeAcMuWUefwlh2a2rAdikDw8DB2TAXDLMPKVHVslXIqX1tuJIL2glaWK6U+NSUCxgQ9ezcuY+WwbadoRIf//e9/N3/5y1+aL3zhC1lY23vvvbOgNiW4tazFEUCExoQg/d3vfrc59NBDm9Od7nTNCU94wsULGcipzK985SvND37wg+ZMZzpTc5rTnCYL5APZt+TX+vDlL3+5edGLXtS85S1vaf7whz80Jz3pSfOkpXhQJm5xi1s0V7/61bPS8bnPfa554hOf2Fz84hdv9t9//y3Zp2UbVefwssjNfg6u6MxCEArr7CfqrxWB3RH4xz/+kXn4j370o8zTd8+x/DcEFIaVU57ylJvCw80P69SUyXxjJPIe6+B2lE2i7d6nSmE8m1We8YjXn//85+aXv/xllu2OfvSjN8c73vGaIx/5yGtGuHkG5fXqg7HVxo3GZhZuG/Gb+fLPf/6z+dnPftZ89rOfbX760582xz3ucZvznOc8zalOdarm8Ic/fKb7eW1ZWtGwqEkGYKOSQf71r3/dfPKTn2ze+c53Nu9973ubQw45pHnQgx7U3OMe92iOcpSjbFRTaj3/Q8CYYA4UAePxjne8o/nSl77UXPrSl87jcu5zn3tlrN74xjc2D33oQ7NSeZGLXCR/JoBvh2SeUCpe/epXN894xjOak5zkJM2tbnWr5mIXu1hz7GMfO3fhr3/9a8btwAMPbPTvkpe8ZPPUpz61+eY3v9k8+MEPbq5whStsh64u1MY6hxeCaXQmuNoho8hi/je4wQ0yrY0uaAs8YEE3bwgV8wSLKZq7GWvZFO1eL5zwcXzn4x//eMafsGgcvB/hCEfI7zAjTHuhPXIAuiMUyiMRULxCiCS0eO52t7tdc5/73Kc52clONgUMC5dhnTI/9G/KRBi+4Q1v2Jz5zGfe1rLJ5z//+eZ1r3td8+1vfzsbLIxrNxnnPpkv5lC8x3NwuepVr7pGE/G9d3RhbfzEJz6RjW/vf//7G8pt0JOy0B3F9FKXulQu55znPGdDARniC+vVh5Of/OS5jRuFTYnTZn3++9//nuWW17zmNRnvX/3qV81Xv/rV5o9//GOWXe5yl7s0t7nNbbIyOLeNaTBHp8Qw2u9973vtt771rTZN3tHPL/vAxz72sfYmN7lJe6ITnahNFjuaTn495CEP2dB2LNv+PfG5r33ta+1d73rXNu1etGmRWRuTq1zlKu1nPvOZSbr8iEc8ok0uRrns4xznOO0LXvCCScrdiEKS+1N761vfuk3af5sW7zZZBgarTTse7Y1udKNM30c96lHba1/72u0Xv/jFwfzb8Yc6h1cftbQQt3hwEuLatBi0v/vd79p3v/vd7eUud7k2CXmZbpKyv3pFG1yCPunL2972tvZxj3vcZPxjVjc2ay2b1aZ5v60nTmjrkY98ZJuMIO0JTnCCNgmK7Vvf+tY2WZkzzZVte8Mb3tAmwS/z5WMd61jtk5/85DYpHmWWTJ/JYNI+6lGPas94xjO2SUhtH/jAB7ZJwNwl30b8ow83velNc3u1IylObXJNzevWMY5xjNbakqy1+buQLZJA2/otKROtPuLL1rkjHvGIazJI2o1ub3vb22572eRvf/tb+53vfKd9+ctf3iZDYe5j4ODdGny2s52tTcawXV4XutCFMh0khSBjCBu4eaZPNkNj6MQ8T0a1jLdxSFby9s53vnP70pe+tE3KYH73f/JWaZMSm3FPO/7thz/84VZb+9J69eG3v/3tTGyS63N71rOedRdc4DQWm74+bcZ3ySOlfcpTntJe9KIXbV/ykpfkue+7e97znm1S9PLYnuEMZ2hf//rXL9Q8FobR6X3ve18GlPD0qle9avTz8x5AiF5DKWnAeSLEJOgj5qFn6/frg0DScts73vGOmSEYlykVDQzpghe8YGZ8l7nMZdqPfOQj69OJiUulhFtUj3/847f3ve9922QRmFtD2tXIShsM733ve7e/+c1v5j6zHTPUObz8qKXzPW3a5Wsf85jHtGl3rD3HOc6RhQALPLq51rWutW0UVHyewpR2qttXvOIV7T777NMe7WhHy0LH29/+9uVBWvDJ9V7LFmzG3GwbhVOyKGdjR3JRzULErHX4mc98ZpssvZnm9t133/aDH/zgYD+UQxE5xSlO0abd2sF86/nDT37yk9w3SoZ2M5ClXZuWAIUGJcrIzW52s9wncyntQGeB12/6kHafW+W89rWvbdNOc6ZVSgi+Le0pfC3tLmQhEwZeFCzjPS8RyJMFPAvYlI3kbdKSDSLB0Fz3vXVRHobjhz/84e0vfvGLyLbLe3KZbtMOWEuhM3be0RKjxCz6XK8+dMtNnjRt8laY2RYdmofNLp3exH9gerWrXa2lODJ2lkYrhlPKuj5TQvDPRdJoRUMjkhtL1mpYsU24qZOFNLkBDBb74x//ODOMmARV0RiEakN/ePSjH50tYcZlSkUDzdk9s5BZCLdDStvC2RLAipe2jtvk37hQs5MLWs7PavDsZz97oWe2Y6Y6h5cfNfPAzi6l+173ule2/rEsYfzm3nZQNMxpwl3y+W2f+9zntuc973mzxTK5n2SLugVtvdNGrGWr9mGjcbJ7YWfsaU972m67E2VfjF1yV867AmgunSPLXg5lnu7nN7/5zXldYLHejISmrne96+VdC0Kz3cBumqVodPPy6rDjYyfkec97Xv55T+Fr+nbd6153TeFK5wnbl73sZV0IBv+328UA8oAHPKBNZxDX8pHr7nSnO2UFjdJw9rOfPcuQfWOx9lD6YD19/vOfn4Vfz9ldIvcZr6G0Xn1Yr3KH+rHR3zOIUgDhbKeOolcm8jkjUDof3abzXOVPg59HKxq00Zvf/OaZAC972ctmi8Bg6Uv8QEu1eMbE7SuC+4mFtioafehs3nePf/zj8xbz1IrG5vVo+Zq5QVG2TFhuA/MYadQU2/sYsEV/T011Dk87sqWVbSsrGgRnixOh7wlPeEJ2i+A2ca5znSsLtxSPjUrrvZat0o/NwEmdLMss/VxoZqUU8GNNEOXGzMg0j8ehUbveG7FT1df25F+fLbTkl6H+jVE01MGj4/znP3/7rGc9K1e5p/C1bj/SeZrsUtWHa993FAqWbzv5LPmS3SD0xT2NjOB9SOHrK5O7FeWCW188TyFWbl9ajz6oZ73K7evDZnzHgyRka65r+rtqGq1opIPYLQVDQ25/+9tPamG2APELO+UpT5m3xoY61x3ouqMxhNTGfl8Vjf+Pt3Mkpz71qfM2Lx/HRRP/63TIqr3mNa+ZLQaLPrfd8tU5PO2IbXVFg0USf+ev76xSnOm68IUv3L74xS/O7hTTIjK/tPVcy+bX3p9jM3Gi/LE2v/CFL5zrBuJMEP9zcgA3JH7981KKttfe7373aw8++OB5Wdfld+cJWelTNL81V6luRWMVDW4l3EsIvNKewte4McV5FmM8VtGABUy4FHFNo8SmgCj5HEMIsVzUKH9jEiv6la50pWxtVw4DBcVV+d00dR+i/PUqN8rf7HduaTFGm6ZovPKVr2zPcpazZF98FimC0RQJg+V3jHBYSHR2KO0pk3mof9v1+6po/P+RY8lxMHfMgSlPY5gsinb1WFz31FTn8LQju1UVDXydpVtQg7vf/e7ZR5+/t8Om3L1Kt4ppEZlf2nqtZfNr3j3HVsDJ+utM2ac+9andG9j5hiWa8EkgSREA8wHdTpbd/qVQPuxhD2u/8Y1v7PbbRnxB0WBRTxErB6sbq2iwph9wwAFrAUr2FL42hTBdggzXFL597ZC4A/Z2gdD9mCQ/133PhzCMryi/m6buQ5S/XuVG+Zv9jp4D201RNGJr1Ql7B0WmOp+BeBzK4nOsgxQNVgcWMC/+oCVBzprM8lnYMAARCHyeShlSTrSpfC/bp37/l7+Xn8t+IKhu/rKsPoIzBtEO/Ys+znuuLEsZ2uQZnyVlRnnl9+VzPmuvZ+UNjCP/eisaUfes8Yw80SZtjv5G/9CEfOuV1HOHO9wh0zKG+PSnP31hGnSAnJLynOc8Z72at1u5QU8lnQZ9BE7eYdrNE/9Hvii8m9+zZZ71nMPq0a5yvLv1Rzu770ErJf0sMzfUjc4WrbfbjrH/bzVFwxjAwK4B/30HPq0bziu9613v2vQogcaZ0Dn1WjZ23LYKTvAQbcq6Oy8iFJom3InaZL1e5HwGXHgrME4uEhRjLI5T5R+raHTrXU++pq5VeFu3rbP+X1aYjvZ5LxMXM9GjQoDdJwV9mBU8oHy2+9kOxvnOd761slII/V7lceo+RDuWLdfzsa5GWVO+m8Oxlo9d++I57RNZKsaJq6MzGbHOL7uezbxHIxFLjqecKs3JxWJJCGrS1mq+JyEd9GmSf2L+LR0cyfG1k0/6/3Iv9paAbhLBNcnS0XzoQx/KMZSVccUrXrFJ2+q5kBRNJV9clvzW8//ixaeIPE1yScn/J9epJjG+HN/ZHRvuXRBPWZtcGneNa1wj31uQopn0xoBepKVicGufS9fSgK49oq3pYFIuPx38bT796U/nWNp/+tOfuKXtkk8ccvcnuFsicErWo5xf+fK7CfoSl7hEE31dKyB9SMTQpINI+eIU7XB3RRJmmuSi06TQas0FLnCBJlnQ830i+l4mZcd4Jv/UjJE7HcS4hq/7L9z1kAgqf5fOFzQpKkRZRK4/WYWa5MOX25zO0zQpBGLuUzpA2KQDYE1SNhrxlj3vfpNV79GAtXbDJ4XLbRKTybSg/EiRJ02uPD5vetObmlOmC6GS+1G+XEbsa237wAc+kPsHo+tc5zr5zgp4d7GKcpd91x7zxIV7xiy5GjbmivFJSvTM+jybGFmOO54OGS7bhIWf2yy6Xo85jMbNB5cdphCITbKiZyxdGokOxWJ34WP3kqFV58ay9S48SAtkRNvJJalJEdmadEajSZbpJoWiXODJabOYq8YAX0uHvNfuLEhGpCYdLGySgNAbU3/aVuxeWvC++GU91rIoe5H3rYYTGsYn8UN3BsxK1iD8TXx9/CyFH2/SLuzccf3617+e1xoXfU3Nc2e1d8xv1i6yxYHpTiPJGpnOnzQp7PhCxawHX1PxRvOYpHBlHNw7IrnzBA7u55mVkltckyIRNUmRyC95rWnWvyc96UmNNVpK52Sa5EaXL9/NX4z4g47uf//7ZxnGY+5t0bbk9rfLJZBT9qFs3rLlunMmGTfyRXdTX8K7imxIViWDuyNDImNZRyQy+L777pvvLvG/eUs+dWHfqJQIuDcl4mhtLfM/FMbNKwnJObZ2qqAVhSA1YO03mk8SsnvLmvWlQ2VCl4mhLHqDslNn2nT7c65Pnerm3xmpazXg85uIL/u2CzXHZcUrCfO5PBEK5KGJLptocmI763OUq63CrvLBZwmREhPOYSeFB9SP6E8ScrIfa/ewI79YljX9tZOTJnIr8lCZjIUDVSxCXHFo8wek7S1RIDzLz1lISHGuud3we6ShRvKZVpqYZ3v5y18+W/G0y1kA29i2y+OAlu9Pf/rTt+ninng87wgkYsz+ln5zUFnoVX65rPViYYt448VCqAwHoVe5R0Of7ZgIF6gu/YaPg6PqjOSA2Ec/+tHsahQufep3fkikKmMj+gV6EIs7xk5oPTswgg+sR2IZFIdeW7zE2OZuICoJawMLQRI21qPqUWVuFl1PPYdhiZb5mIvtj/5uectb5vNkSdHI486X3Bwyl9CXtOrcWLbeUYO0QObN3tGAI0s4a+OVr3zlzIvsYgi/iw+gs81KG7WWLdK/rYzTIu2XZ5nzGYuWvdn5rOND4W0XadvUfE2dm8FjlrHam2fWW4ft8aNIZJzrX//6a2uh9ZD8Uoa9jbyLvCfjWJsufdylPPKnsMNlmrIPq5br+STIZ/nOuZWpEsxXkQ21ww4jOZKs7UW2D7kFDxfsIH6zEyV88dg0eBgccbuvwFaniBJeoplQBght4uzG9+K5q5wQtWyiKLiMRQcJlGPOaFjMRKEiAAvHlbTw7P9HKSBcKtPhQ20MAWPZdtoCJNDGQAwdRBea9BQpZrh8oiQIzTaUhA+jYAxtAfIt1T9C/H777df6v0wIjbJGoaLcUDze8573rAmyFoYb3/jG+XBybHdrl8kqRCHicTZGO2FvjMv2Yr4O8RHOjXs3VKu7HpwpCCVD2asqGs4nUAS0TdzsUBC6igaaM65wkS/GxcV3lA2KoENtxiNZVDI2gQG8005OCeVkn8MVMJTNaBdXKpOW4pusCHmSc7Ex3zYzbTRddxfkVeYw7Cxs5jselXYz16D0W9rhyoYMYyD+N+zjfpJV5sYq9a41cKIPm6VoEJzxH3OQwUFYZnzvbne7W15YYbTZSRs2ci3r6+92wKmv3X3fEZTGns/oK2crfje1orEKX4PPZvGYPiFdWGJ03PdiSCDoO4dhzS4VDeuc72INjHsnVhl/YXPnXRA8ZR/Kti5TLqMpA6nw3VMqGqvKhmW/fCYfM1bHWJERGalXTYOKRrdgDXCQizDJulxavLt5l/l/FUWDJd/tyzTGMhGI7YYEaHzPVvUPjbBtIUD2xRnWBv1JLlu5bhdpUdiGrHp2guw0GGACWJlo/fxhTSo7BgcddFD589pnDJJWbxLrb9+t0nFHQ+AhKhILMMGMsOvMjXbok/Cskja7mZsSQoEpGcha5emDaDIiJUXZqyoaZdkRJEDZXUUj8tkl0JdQSODAH9xN1KVyaYckzgLJS1G0WzN1skA47OZSy2hTYFO+sx7c5ja3ybuBGPhmpY2m666iscocRqvG2q5o30FPu0cuiIobTe0uielf0sUyc2OKeqca781QNOxg2FVl8cKf7HayVA6FDp2qr6uWs95rWbd92xWnbj/8by4tcz6jr6yt+N3UisYqfA0+m8VjusI0jwfGA54l5YsRx0WbjM3JpSbLH105QX68OdY9ZYlstkpyngi2USZFhkJTpin7sEy5+s0riNGcbKTfUyhZ0ZYpZcMoE2/cVEWDBZC2amAJ7w75TZlWUTRYrLnJdBNhj+Ybwrddg+5uQPeZRf6nkcb2kkWWVbSb1M1yGsINC7s+9iWTzkTpXohj0OMQFWHVIj7roB4hK50DyGOkzyZjuT3pM6E2JicXE64OsxK3JAyEYuWQcliCu89oq9/jduIpFY3kc7+mMA4pGtrDBSysHEIw94VRpDiVCyU8uhfSdPu27P/qwmgwWe22kxIKaoxBvBN+ReEZUkaXbcOY5zaKrrWpq2gsO4cpZ6EIcwXsKurRf9hyoQu8u1G9xs6NqeqN9q36vhmKhihCLqS0C5rOPLXmKfrFC7ZyWu+1rNv37YpTtx/+p0Qaa/PIuPNqYKTaU9LUisayfA2em8ljukK6dcv6ZX3vvrpuyV1FI6K7Be9dNBzyLJoivHOJjTJd+CnIRJmm7MOy5cIKPrH2T6VoTC0bRv+Uu6mKBsUiLMEsx92zBtHQZd9XUTSG3Je0hU82PzMEOZWCVO6UECDtVrD0dBNtn0uSui3IhJ1uojhw8RHfWwjIMtmK5DJlkjt7Ms8KwIXBVm1Y0LsTntU/oiFp07xoIbb7KA/CUdr9oPTMSusVdYpVh+KizbMUDYqdsyryzVIq+SOGmxfclb+eiWDDumEbkkJB+cR8LNSl4iHkpx2YzUobRdf611U0lp3DdjG588HzcY97XFas+fB2XxTm4F/og5tm6WI1dm5MVe9UY70ZiobdYe4A6dB5VvCdHXPLN761lRWO9V7LumO6XXHq9sP/jGrcUc0hAiNr9p6UplY0luVrMN1MHtMV0lnjGejK3QyfyTjOatrR4DpJVujKHVyuyD9oxssu/zxZYh5NPfWpT93FVZoRyUVzZZqyD8uUCx9eIniicyuM0/CZwnVqatkw+rfpigZicsCZhkabZLGfMq2XouGsASEZgds16G6vLdMHSgUBPKznDjp13bYMmB0KmKk7diTKHQZ1pwgNeYISkrqWodhN8Dx3tT5Fpdt+7joWAM8g7HKXpCtM0Vy5zAwl8dTjckY7Jc59zErbRdFYr3bOwiZ+Y6VyWN+Fftx9KJChGJpb2talg3h2vd83iq71Y4yiMWsOo0kXh1HYKBssRkMvSmpY4/CCFKlpDdKxc2OqetcasOKHzVA0oskEaWNkdxf2lGl0LDAGmsILt1Ja77VsqK/bDae+fhCS4nyGne4U3a0v27b9biMVjVl8DYCbyWO6QroxN29mJdgxdOKt+FEkrs+8J8gkXoKkOEe7Suq6TnWVG2VP2YeyrcuUiweaO+S4KRSNqWXD6N+mKhoqp5mzxC4i8BKmLNxdq2L3/3IXYCMUDYdwDxo44xBAL/peTh53irj1slxQY3fBwksAMsFSyN5dLkOirDn3QpjvE+Kdg3HA3bOLuDlpe9kuB+EdgA6lcKwwRSMP30ptdMB5VlovAX7qHY31aucsbPp+M0+Ml23f2Nmwy3TIIYf0Zd+Q70r6WS+61pFlFY3uHBblBE8SqIDrXApBvdDLuajyQsSxc2Oqeqca1M1UNKIPLt9jqXSBm51FATicjRENDK8PPhT5N+N97Fq2Hm3cDjj19dsYlm6nm82r+tq46nebpWh0+Zp+bCaPWUaY1ma7F1zsS0WDMfUiF7nImqKBNzCIrpIEv4lAP+SjFF5/N/lkyj6UbV22XOcAGaWnUDSmlg2jf5uqaLDE2PoJYXne+QyEJQIMC+Ks12Mf+9g16+12UzS4ju2XIh0REL1SXOddQqXaUrQLIFQely15aPIHphCzoZDoswPjQ77lCDLOggh/K7LLvESRwrSMlZcJSemRxgpTz3ve8/I2p3IcZvrCF74ws/r1EuC3i6JBcfAakwhflMHwN3WI/0tf+tKYIibNuxF0rcFTKRp4iChpFA1za9k0dm5MVe+y7e0+txUUjWiTkNPOfl3pSlfKBzZZQ/E4/APOm6lwjF3Lok/r8b6Vcerrr/MZ+JP1YE88n6HPW0nR2Ewes6wwzdLOKF16jjA0RGActGMHX9+WPY/IpZu7ubLiRRbrntOdsg/lfFi2XN4sQvVPcRnv1LJh9G9TFQ2ReviPG9RFzmdQNAi7NM5ZL3594Say3RQNA1Oe/yj96+3ccEti2YNFeSbAle6EOQPKfcY2IytAXyoFd8KU/PNSeXDaeLHysqBJY4Uph2zjLAP/9nnnB8r2TnkYfLsoGlzbRDMy/mMSoSxuOr3e9a632z0qY8qaIu9607U2TqFomEMiyRF67BpqdyjxY3EYMzemrHdsO4fybyVFI9rIAk7gQNNcBBlaGKzsjJojm6FwjF3Loi/r+b4Vcerrr8O2e/L5DH3eKorGZvOYZYVpc5oCURrcyHgMDfh0KAYUhR/96Ed9ZDb3u26ES4oLWYUCUqYp+zBFucow15dVsMo2lLLWFLJhlI3uNu0weJw1WPR8hgta+PM5dzDrhekHQW5HRaM8VCj8q0M/JhrlggJByHchnIv++BCaZBi1/w899NAckpeFaGinoDxERWFbRJCKA2Tqspv0tKc9LWhotKLBrcu9D8rqi+qwVvD/PpTEv9MUDcyUW4GL+oKmu/gM/U/wcqEjnFdhwEPlj/1+velae6ZQNJRjjnFPhB38CQqLJAzVK9IYRcMzU9Ub9a/6vhUVjeiT+eC8lwsU3XWDV4pcpM2CYYydL1HuMu9j17Jl6lj2ma2EU18fSivqnng+Q5+3iqKhLZvJY5YV0rW7L7Hin/KUp8x8Gq8WRp/8t0wqXbqVNRSoZuo+RFunLNecX4b/TS0bRt82TdFQ8UMf+tB8PmMochINbVUtbTsqGoRLFlUKGIIXKtX2MgZhRydCx3Jdcs8HzZtQ5DC9CAmUEVuIhJy+RGEpfRsdQKegzEqE1th96kZ3GCtMYQ6n+N+lgzGZS+Gs246drGiwsrgU0e3fY1Oci0AblMllGM/YOmflX2+6VvdUiga84qJGUU9czLZIEglM5A7uK9LYuTFVvYu0dZE8W1nRiPbjHfyUxeMndDjzx62U4ICvoftZ/CXKWfZ9o9ayZdsXz202TtGO8p0l1rjFZad74vkM/d1KisZm8pgphWm4cp/ifh1nESPE7dj5Lj/jtR1SMpfyuKcLsNJNU/chyp+qXLu6Qv+K5GZ+jUlTy4ZRN3w3ZUejjDnePcyscSz4QhwemPyjY9GORo95j/MKiMcWG2F8KE0lpAyVP+Z74cuEd9RuoWwPSHddODjNuoogI9ntCI1e6FXuBKzYfYfA4xl3fvBtjMnZd+Ap8sZ7eZcGRab0lRwrTIUArG+UJAqUHZqhtJMVDYqjCxXLHaQhnMrvTWy0LgSz58tISGW+jf68nnStL1PNYeE13baKRo91rGNl/ClKs5Lf7TzhW6G4j50bU9U7q51jftsOikbZn+9+97vZl9tBfgo2XgVTgh6j1VgBpCx76PNGrWVD9S/z/Wbg1NfOnXA+Q7+3kqKxmTxmKmE6aMl8Ls8i4tcuGGbsGZO664bzX2VkzbKsqfsQZU9RLjy4WXNJX8QlPuqO96llwyhXuzZF0RBb3zYXwug7n/GZz3wmf08wWSV1/e5Y+ocsu11imxWrugwhN+tm7WXb7nr2G97whlkZ4N7Euirc5hve8IZdiuQedeUrXznjyJInnnKc19glY/GP/tPeHXSFPy0eUQ4twr6n0NjJEHq3e2HfWGHKeQ/KZSg6hIGD0mHzofpLS4O+iuwzRXI4esp7NNZDIQplgaI55qZxlwW6zJGfJSXFGM1KsCeI8Uf1Wi+hbD3pWv+mmsN28DDroFFznLVnyP8fXiLE2X3kwhhp7NyYqt6of9X37aZoRH9//OMfZ0VbdD08i4umnVQCyBD/j2fHvm/UWja2XYvk30ic+trjfEZcBrse92fga6y65uF672z19S++E+59v3Sw2HrrZT0fOkMZz5TvU/E1ZW4mj3GO1B1egUM3VH7Z50U/w0b424jCyUAketIQr+6WKx95TjRE7eIazsuDctiX1qMP6unSyCKhf8v2oXVliM7FY6Vch8p8sz5PLRtGXdq2KYrGO97xjhwf3S6Di+lK5o8xOITjVVrvo9Fj3rtEcb/73W/N2hjCVRAkpks4i0nA0j50Y/azn/3s9hT/c/+hABBCpk6sow46ag+Bx8VsBLUyEXBEpgp/cgxM+Lp5SSx6IdHsKCh/lg+/cJ38oOV1iZmFtUwE0/LCvj7FscwP71LR4SLmUJe+GZNIPjtwrrxgInx47aZMsWiUB9xt3dtS7kuE/MB31oV9brPlJw7PKc6SWBz1He4i7TjjUOLT11bfmT/aIuIUwfeQBcLassCLBubMD6GMq1YZpnWormW+X0+6nmoOoy/BFvbaa681fmCnkEJsXMw7L1jjERYqIZsp4SXPGDs3pqp3mXHpe4aiEW6W17rWtXa7/LPvma30nWhQjCiEWXNY1EJjOGXaqLVsyjZ3y9oInLp1+t/uX0RAXI/zGVxrREh0ZtH5zthp7GvLen7nfClvg5AtrBN4xqJpKr6mvs3kMeQOl9kGDi7sW8by3sWN8dEaGS54PjurEbJdN3/8Dwu7/Yyd2uR5ihBPmKG0Xn3o0sgYJUw/ycpoHW3tl5RaRvZl0pSyYdRvt99OU4w7eVI9q6ZmXgEu5Im46GXsYwPPtYaLUOmeM6+8od+5XelgCNSEBeUSAFi0MTqh0yRhzCymAcZQeFjCXmlldxdF9/bIofaM+V40Jv7h2kOpseXZl8qbwhcJFxtl0Pq5ZVH2THhbkISkUpglTFFcznKWs7RC4WpDd/I6K4JwArdFiNwCgPlHxAiKBP9cvtbGjDBHSXSOR98jH8GPUsMSJrpE2dbo16LvQYPR7kc96lG7+TTq6z3ucY+1+l2G11W01CcfJZY1RHlltLBF29PNF25/aJeQhI65PHTxj+dgga5t+brR1PxadA699a1vzQpGYOGwvt0U4zB1Wk+6nnIOG2cLVvAO2Nj9IzDgGxZI9Gm3A13aSewaApaZG1PUu+yYoSH0hQ+b+3hL3Hnj3ANrqN/k8Vpl/i3bxmWeY7AQxpulctHzNovWE3ykG8d/6rVs0faskm+9cAq6KmmLuyzjWfD2EPCmoi9GAIJXXIDrwkduJRud9J2RKC6pxUd4KYiOuSh/nZKv6f9m8Bg44B9x1hMO1n2y1KI4zBo78pxgENZgNMVjJmS9klcFLTrLQAYSmTHWWDLILAF9vfrQRyMUBgZtQjpa9grjls++9yKzHXzwwXldwoP0hZFslSMHU8mGMV5l+G/jTtkU9XPVNFfRoH3FdhdQxAImJLEOEfCdCQD+FMltkac//enzroCdAVtkhAPb6oQpA4XQWTwwI0B42anQDoMZhGqAHRAqrRMGlyWTUIFJTpUQioNyLP5DB5PURSDfL2mwJtisQ+DddsHXRMQAPUugJ2wTlowF6w9hCk6EVltxZf98lo9iyAoeuLlQ68UvfnEeU3gNjSOBkwuV/oWLikVBfSyPFBs7TBYgbl4mEMZE2CPwH5Qsk8ZlTNIWbTLmGL0zDNFu51ZYRoy3vsln1yNc0+SDkb7ptzxRHlc/fYmybHvCzhiObWP0x6F/tyLD1rYjix8stBGT1L5gPOiXW4hdOC5uDpCPuTfjwHQWyrhF+71j2lMwg+hPvK8HXcN46jlsbO1Uon2CQdBoiRGa5LJoR5C/eaRV5sYq9Ub9y7yjKT66LiekyHOX5D5mTuq7kNTcOSmyzoARsCm+UwgJy7R3qzyzkWvZVunz2HZwb8G38GxrKn6DluzYoy2vM53pTJl/OcQvn/XhkLQbix8vk4yLdTPmrbNWdm03KgUP0AeGU26sJe/A2wl0FK6QMbptWw++po6N5DHRB+68jHax6x9YkLMYNCi5s+SFLjZ9/9v54fJuDcSz7eozTKInbkV4HPkGf9svyUwMrPJZ+3jWoJm+tF59iHLRiDW+i41gOdZhcuCDH/zg7KlA1mTUtOb4zXk0fQg8x+yE9PXVd+hjFdkwyiCfkJVCcYk2OldsR48cNkT7Q20rv5+raMhMyycwsqrf9ra3za483HlsZenoVIkLCPciREeopRiw0rHUU3AwNERngFiOyxdAWOsJkizo3Ln4ABIuynwIxG7JMn5xs/pJiGdV1dZZmDz1qU/N0ReWqd/k1C+HzwkTcCLsU8goXgck16FSiIr2EoRZOSkBJRY+Uwa44RDmZ22RwfQBD3hAZgyeMz6UHm1gIWZdsNOCEdjd4dJji3EWFtG+vnfPciviSoHJdNtt0orJ7+4KbTfW6KXMR4lAt+iUHyeLjEXS+ZgyHzc2jAB9LZNYzSlcdpEsWsqhDFGOKB33ute9sqJMUbcThyl5OSsy1u3J+LLmWIzDIjTFrsxQv6em6/Wcw7DB6I07oRuNehlv49B3x8kUc2OZeofwXuR7u4lcA809CjVF37xjpImX/9EYf3pCIsEB/9jpaaPWsu2IM97FAELQtk6iL3OJMGiNQVNozVrre7/LZy0SVbEv8s+iODiXow48De/s241etKyx+eygMVL0rY+xTtg5hgOhsc8wtJ58TX82gsfYxaBUGtfuGhk4GGvjZId4Cn7CQEbm23vvvXOdDJSwRlfaEHLguc997mwkZjCZldarD3YiyLx4aWCx6rvgPuGlM6tPi/y2rGyobEEyhK62RpKFuv0if7mWgey/bHsPo6KkvcxNSaNp0h0NTbLKN4nJNElga5IQP/e5sRmSZtUkrbFJwOV60uRukj/e2GI2PH86ANwkTbxJE7FJwvtg/fqVLItNEkKbNJEG8836wZClLa4muTU1SZBvUtjhJjHJJlltZz02yW/JktEki0d+pQWpSYtPkwT8XLbvtSERa5O2RCepbzsUkg4XN4lBNolxNEnAzU02xknpbVLouiYx0yYpOjmPuZN86Zu0O9UkIbFJVrzRXTTmaM1cTOcochmJWTdJ2Rpd1rwHNpKu57Vl0d+T5aVJimrmI+ZYEr6bxCzXnSY3q95Fcan5/ovARq1lFe/FEbCmJbejBr9JCnKTDCmLP7yDcu6pPMZ6afzTTm1e1/QTDZCTkhKS18rtIAduNilupmw4q+8LKxqzCqm/VQQqAhuPAEUjWSCbZGFskhvjuij+G9+rWmNFoCJQEagIVAQqAnsKAlXR2FNGsvZjRyFgZyn5Meddk+Tf3KQLIndU/2tntwYCLGheUyc7fcvs9k3djqnKqzhNhWQtpyJQEdhuCFRFY7uNWG3vjkcgHdJu0gH2Jh3WbCgZyad53d2CdjzoFYDdEECH3Fy5BabDkrv9vuwX3C+5gtqpC7fMZcvaCs9VnLbCKNQ2VAQqApuFQFU0Ngv5Wm9FYAkECHTp8HmTIg5lJcO5kBTJYomS6iMVgdUQSBFKmhT9Lp/dW62k3Z9Oh46bhz3sYVmJ3v3X7fVNxWl7jVdtbUWgIjAtAlXRmBbPWlpFYN0RSGH/8sHyFB1k3euqFVQEhhBIkQCbFGmoSSFRc1CKoXxjv7ejgbZTdJscXGPs81stf8Vpq41IbU9FoCKwkQhURWMj0a51VQQqAhWBikBFoCJQEagIVAR2CAJV0dghA127WRGoCFQEKgIVgYpARaAiUBHYSASqorGRaNe6KgIVgYpARaAiUBGoCFQEKgI7BIGqaOyQga7drAhUBCoCFYGKQEWgIlARqAhsJAJV0dhItGtdFYGKQEWgIlARqAhUBCoCFYEdgkBVNHbIQNduVgQqAhWBikBFoCJQEagIVAQ2EoGqaGwk2rWuikBFoCJQEagIVAQqAhWBisAOQaAqGjtkoGs3KwIVgYpARaAiUBGoCFQEKgIbiUBVNDYS7VpXRaAiUBGoCFQEKgIVgYpARWCHIFAVjR0y0LWbFYGKQEWgIlARqAhUBCoCFYGNRKAqGhuJdq2rIlARqAhUBCoCFYGKQEWgIrBDEKiKxg4Z6NrNikBFoCJQEagIVAQqAhWBisBGIlAVjY1Eu9ZVEagIVAQqAhWBikBFoCJQEdghCFRFY4cMdO1mRaAiUBGoCFQEKgIVgYpARWAjEdixisZ//vOfjPP//d//bSTeO6ouGLdt28D4MIc5zIb1vY7thkFdK6oIZATM85jv5vpGz/mdNgx7Eo8racc4VvrZadQ83F+04YUmNlKGGG7R1vhlu83/HaNoBDP797//3fzlL39pvvCFLzR77bVXs/feezeHO9zhtgb17EGt+Ne//tV85StfaX7wgx80ZzrTmZrTnOY0zWEPe9h16aGxNa4m3x/+8Ic8tsc97nGbs571rOtW57p0pBZaEdhmCJjn//znP5uf/exnzWc/+9nmpz/9aWPunec852lOdapTNYc//OGrgDDBmO5p61fwbPTz61//uvnGN77RfPOb32z8f/KTn7w5+9nP3pz0pCet9DMB7Wy3Iqzj1nO08N3vfrc59NBDm9Od7nTNCU94wu3Wlcnau93n/45QNBAuZvbJT36yeec739m8973vbQ455JDmQQ96UHOPe9yjOcpRjjIZQdSC/ovAG9/4xuahD31oFvovcpGL5M8Xv/jFJ4XH5Pv73/+ex/KjH/1o8/73v7/5yEc+koWehz/84c3d73735ohHPOKkddbCKgIVgf8iYO69+tWvbl7zmtfkHYxf/epXzVe/+tXmj3/8Y3PsYx+7uctd7tLc5ja3aY53vONVyFZAYE9bv/Bt6/GLXvSi5q1vfWtzghOcICsVlI1Pf/rTzW9/+9tsBNx///2b29/+9lnxWAG++ug2QQCd//nPf84GSjLaO97xjuZLX/pSc+lLXzrLauc+97m3SU+mbeYeMf/TpN/j08c+9rH2Jje5SXuiE52oTVb1NpFBfj3kIQ9pE2Hv8f3fjA4+4hGPaNOOUcb5OMc5TvuCF7xg8mb8/Oc/b9WTrKetOpK7xtrY+v5vf/vb5HXWAisCFYG2TbvC7VOe8pT2ohe9aPuSl7ykTdbHNlke23ve857t0Y9+9DwPz3CGM7Svf/3rK1wrIrAnrV/JUt0mhaK96U1v2iYDVPuWt7wl0w6IkuLaPvnJT25PdrKTtclNpj3CEY7QPuEJT2jTjtmKCNbHtwMCX/va19q73vWubdq9aI985COvreVXucpV2s985jPboQvr0sY9Yf7zf9sx6ROf+ESbtOM1Aq6KxnJDnzTs1mtWetvb3tZe8IIXbNOOQnuZy1ymTTsNs7Kv9Ju2JOtHe4ELXGBtbKuisRKk9eGKwCAC5hvDwWlPe9r22te+dpusjmt5v//972chMu0SZyXkfe9739pv9cNsBObx1T1h/UIrV7va1drjH//47TOe8YzdjEEU2Ec+8pFtcpPJikbaFW/TDtls4Dbh13ljtQlN2mOqNN53vOMd2+R2mdfzqRSNrT5m89q3nef/jlI0fvzjH7c3utGN1oTRqmgsx5t++MMftnYTZiWT5lvf+lb7wQ9+sP3Rj340K+skvyVfzvY617nO2thWRWMSWGshFYHdEEguUu0tbnGLbHW+7W1v26ZzWLvkwR/e/va3t+kcXPuPf/xjl9/qP8MIzOOr2339sutFiUhude0Nb3jDlgW7L/3ud79rk1tVm9xfd1Fi+/Ju1nfzxmqz2rWn1PvoRz860wnvk6kUja0+ZvPat53n/45SNNKBxexCVV2nlmdHFoF73ete7fOe97zlC1mHJykzFq8Y26porAPItciKQELAbuV5z3vePNfufOc7t/hqTashsAhf3e7rF/eXy13ucplu0tnIlsK6HdMiY7Ud+7WV2vz4xz++TWe7Mq1MoWhs9TFbpH3bef5XRaOe0ViYv7BO8ss+5SlPmX1pF35wAzJWRWMDQK5VVAQSAvzonXej1FdFY3WSWJSvbmdBA0rc7VL0wUw3KRDLlnSJmjeai47VvHLq77MRmFLR2Opjtmj7tvP8r4pGVTRmz/j//eoQX4ok1Z7rXOfKB+oJG1spVUVjK41GbcuejMABBxzQOoNRFY3VR3kMX93OggakHvzgB7dHO9rRMt1wi/rrX/+6OoAbWMKYsdrAZu2RVU2laGz1MRvTvu08/0crGoChgYno4yVShKgQvl8k8d2X33PdMvy2aJKXz+eYcmYNlPYrC/OLfil/qhS46Xv003f+Dxzgqs74fV7d8q2CpefVWbZJ/dGe+F47P/7xj+dD3YQLkbue+MQn5mfjeXn6UvR7Hpar9mU9FA1t0u6SxmKMfD/U5xKH6H9gqiy4LvJslBPYKAN9eilHG/wmKa9bbnynzeWrW/ei+aI95btnlb1M/+LZoDPl6k+3vG57y/r7PveNW+AeePU9V34XbVumX2U5Yz+rFx4lJn1lRL6x2PSVtch3aC1oSGSpdPdQFhgd2uRbHL91aTDKjnEt+6XMwLf8Pp6J9xjPLl0M1RXPle9RvzJKzLQBbQTf93sfjXimW39ZTlnXop89P4avruf61de/MfgO9Vm5yjHOdr9Ek7KGPOxhD2v/9Kc/rdENbLsv4+I1D+cY25KG5tFW0JTygwbV7zmvbp3+HzNWQ3jE9+ro9tf/JeaBXV8+3/W10fORvywr6i3fAwP5AwN4zHuuW4bnPRPzZh728bz2R90x/6KcKRSNVcdsCnyir33vY9u3kfM/xrRLY339WOS7he/RSIXlOws+97nPNR/+8IebL37xi80vfvGLfImK+MaXutSl8sVsQxc0eT4RYPO9732vSZFI8uVO6XBLvszJxU7nPOc5G/csLHKxm3KSYNmkid986lOfar7+9a/nC15c8LPvvvs2l7zkJZsTn/jEu13Wlg4wN/e+972bFI4x8bqmSYfB810Lbpx0x4a7Hz7/+c/nNrkg5hrXuEZzsYtdrElWmKUundLnNFBNGrQmHXxrUqjH5vSnP31z9atfvUmh+/IlRe59cAeE2PNnOctZctvPf/7z5zj0QzdhroJltAmG3/nOd3KfT3KSkzRXvepV850TYleLja/Nvrvyla+c254WhuZDH/pQvhTPrb9XvOIVmwtf+MIZR3dVGDuXLElpguZ+i4md/HKbdDA0/558LfPv5Z9V+lKWg5buc5/7NC9/+cvz1+mMxkr3aOiDewE+8IEPZHr/yU9+0hzjGMfIFwe5CDCF32tOcYpT5PHsu/BRvxLTbpadL9E345QO1eeY4inMXaOfaMecSdG8Mr24swD9mlsXutCFmjOe8Yz5cXHpU6SK5pe//GUejyjzEpe4RIPGIqFB45SY/C755EmRw3JfI2+8L9u/oI20sDVf/vKXmze96U1NcsVrrnnNa+aL3r797W83b3jDGzLuaDCFSG3SIf/GXSxHOtKR5s7DZXnDqv2K55d9xyeSn26+hwJvPepRj9qc73zna0596lNn/EteAENjBiu4xHgvW/e855JA2KSgDrlt8prP6pfwADw3hbTN/2sn+nJh31hegz+kaES5nPhjPNG1ywDRi0tAzSu4mIcp0lymEXchlRh5PmhNGbDSbgn/xYf1y1qGL+PP6Etfrnvd62ZM8TlluODV/EihWPN81i+XkKJL881zY5MyYDqGr67H+rXsPF60v+7FwIPcjeEOK3xKuuxlL9uk0Mi7rdHmAd7g4tUkWOV5cLOb3Syvw2Wdq9CWMR3D25cZq7Kt3c/WRWspetaWSOjtWMc6Vu6rOQ07eKFTbYgknzWHbEL28r9EFpJf+fKjS3Mx1uV43vsq82oV7KMN6jfn0nmv3Ga8z30q+pTO8eQ1ICkbeZzwBXeejblHY9UxWwWf6OOs92Xat5Hz/2xnO1uTwkzPletn9XGX31KH5yZajdjXd7rTndqkEOQoALe85S3bxCxyGLpE6G26zTP77yeGsqbZRsFpMuUDgw94wAPaJNS2SShtn/Oc5+TYyOlilhwtKC2sOa72u9/97mxRiGfLd+U4NMPXMxFdmxbiNikO7fOf//yWz2cS1LPFRPz2F7/4xbvdkdHVCG3lJiWlTRdL5YNH4nZ76U8CqU2TPm/3JoWqbMZCn2nmomqIA54WozVXA9ZAh+JYAt39wDJohyAtkrlO4WDTJVc5YhPcu2kVLNPkydbHAw88sL385S/fHvOYx8x16r/xfeADH9imW33zd/qfFuP2sY99bJsE+LW7KnyvrXxtE1PIrytc4Qo5Hrq2sUwIw2ZcjIO+JYbXPv3pT+92JdOJMVmVLhQ85Y6GfiQhINO3ewJEQBHVSmjG+9///m1SMDIGQ1HLVp0v+qMNLH4O3Z/5zGfOL/MvKYE5oo+wj4kZZJoXj164SGMK+0jCBKaFp00L9dpYGz/WIuVHSoJcm4T7HCihHH+02ndgc9n+CV2ZlOocTMBcjfCF6VKuTO/uYzjHOc6R56DfYh7qmzab+0NJf1bhDcpdtl9DbVr0e9bEdOlddks0PvEyP/EJczMsfdqYlN92n332yeGc3/Oe9yxazdL50ABXl5jvyaCz1kZnNZJCuvabdunLMrzmda973Vobjae1xJkwfASvPyC5bL3sZS/LbUkKTnbDcVeP2PtJkdhl3WCZxWfNE2Gvw9UrGU/ynDAvrne962Uej+eW9JYMVTkctz6InLXffvut5ZM37mLCB6w96Hpswk8W5atR9tTr10bQezL8ZD5qXpe8JRkCM727A8mLXJGUt7wOB18wD7jqCl1eplVoC12N5e3LjFXZ3u5nc5ncs++++67xOH0VDh4PTIah/Ai+/JjHPCbjEvKB92TUbeH605/+dJeihZY2T63NaPQGN7hBmxTzXfKsOq9WwV5D1G9dE9qYfJGUoCwr6A8Zwdyz5nqFfLLMYfBlx2xVfHYBe8Y/y7RvI+c/uXSeXD+je7v9NNd1CjNKNy7nSXGta12rTRb/tUL8liySmVGYKJg54f03v/nNWh4fLFSEWf6ZFiITvUzJqpSVD2X0/R55k1U5C+EEj3Tr8y5hFREId56kFedF0KU/L33pS3fZXuwO1K1udassXCF2YRoJlM961rNyX4PZuTzGwqn8MSlZLLKAZzEyaPrmJQSrxQ4zSDsmWXkjqGt3CFbeh8L/rYIlJe7GN75xm6yBu7Tpdre7XSsKCOwxduEHMSqKkIVUopAlS2Dug9/6zmik216zQKgcC0n0Z0jRWKUv3bGYUtEQltf9ABY+AniZ0PzTnva0lrBFMfv9739f/pzpbdX5okCLiOheoUDYtu8mQiYlNmirq2hEfspHeX9MV9GIfJhfsuauldenaKzCD4TnM5cIbugj2i3kNGXDQusir2c/+9ntk570pJYwGXOHYaErcES7va/KG1bpV9mOsZ8JxPrKABN4dN8JYTARRpaSYSzxi2c+85nZ5WFsnavkxwcJ9tFGvIPrVDetwmuUxUjjklXCBnrxf5koIQR1xiDCF1oxH4yjhBdZm6w75nEIau70obzhUWgdf/Mcg0oYquTFD1/xile0eLMXfiefCwgJPnGhmLFwodayaRG+GmVPuX5tNL0z1pnbQTfkBAJnN+Gn+F5c+ii62bve9a5dsq1CW6vw9jFjtUuDB/551atelWkuMBkyXJn75Aj5rM2xJvcVi0dQMPDLtIO0W5ZV59Uq2GsMJep+97tfXtfcp5J2KndpI9nR+IeSoc/LKBpR6NgxWxWfqHfR9zHt28j5T75mAID/kFy/aB/lm6topO29LBirtI9w+XLZTQjGkLaz2ze/+c27COZu/4xGJ1ecNm0J7tJGi4YdEgxep5761KfuYp2S2YIstrIF9g53uENLaOmmtHW4Fj4PQN183YFiDbv1rW/dfvWrX92lKMRvcVGGV5/AtcsDM/5BuCGgK8vOzf77758F9/Kx5IqQLRUhnCc3nYwDfMs0BZasHJSd6B/Fg7WcEgnn1772tdk6Tvky/tKYCSF/HBxXx5CiMUVf1CVNqWgEYx9icIRaQtB973vfbHX9bwv++3eK+WIMWG8xW7sVhMu+hDYIfWFhHVI0LK6MBDHeQ4qGRZ7yHfn66H6K/rHgo7egdXMePRLYSoWegkQw1B55LcR9wskUvGGKfvWN0bzvYp7gffoYL2PqRdGKl91Wn/EQu4Bh+ZxXx5S/L6poRJ3L8Bo7cRY6wjzL5kEHHRTF7fKu/5QG9INGGAeS29kuefxjV5nCLg/87MSbUyVv1S8Kn4vi5CPQJZe+VpjsruEsuUOurQ8UHbvzJd3u1oAZX4zhq1OuXxtN74sqGqB64QtfmC+DNA52sgi3fWkZ2lqFt48Zq772dr9zFxXlK5TgvjtpPKNeRkl42FGbdVs62co6YF1AL2Wacl4tg72dHPPJ3GIYYJDrS9/85jfb5Eqb+6vPQ+tw37Pd78aM2ZT4dNsx9P+Y9m3k/LdLO0+uH+pT3/czFQ3bZEEYLENdwo0CWXlsjSIKLxopi1IkjBjTNqEw+YMPPjh+Wnu3xR3KSleAw8QpL5QV2+jq60sEGK4tBDQ7EhYhAmik7kCZ5ISwbmLtsZDHAsZC0LWodZ8Z+v/QQw/NikVgY0cDk+9LLGYmYOSllNn+L9OqWCrLhOKeFfWwmLpga1YaMyGUUy7GQ4rGFH2JNk+paBh7bUZvrOh9QgShBMO3KxNpivmiLgurnQqCpsk+y2XoUY96VLbqGsshRSOdxclCWIz3kKLRpYuuojFF/wIru0FhFR7iCRYmAqJ7eDAAAEAASURBVCfhUNvRbPdyuCl4w5T9iv4t8s7NkECA1gjC5iF3CsqVxfX6179+5h14737Jqm8XlJJhXPoMLX11wqePfvvyLvKdshbZ0YiyujQ1j9con6V37733zkoXhTv560dxu70zfnGNQh/4tQvh1FmmMqyqdco9IH2JQsM9TFnWKpZX/LubKCgU5RAQrVd9+brP9f0/hq9OtX5tBr2PUTR4IqQzCnkcuOVZF/vSWNpSxrK83bNjxkr+RRIXonBF1Nc+pYo8Ygco5CM7wNrSlyhp+6TdOi6GZZp6Xi2DPbfZdGYkzxtzpqvAR3u11e+UKnNxIxSNqfGJvsx7H0NT23n+z1Q0WPptb7GkPe5xj8sMPB00ymcfyncEFJZHhMGCX7pYsTLZpubOZIu6y5QNsigUsV3Wjc1ua54rEcZOOeCPO5TCr9Eiwb+2TN2BGtqq9Azf4IgVb3eDT+8yySJp1wQuXl0lrCyTomTLHt7ycqfAdMu0KpbKUo/dnmiTHRa4zUpjJoRyKFMYhDqGFI0p+hJtXg9FA6MjUBxyyCFrLhlRH1cmfrYls5xivlAqjA0aIGxx/5iVSjpdb0Vjiv5FXyycEepyliLP5zj4Ah7SVdKn4A1T9iv6t8g7RYNAwC2HMtiXCBn43c1vfvOsjFiA8bFFkvKVa25Q2qZIePUYRWMsr4ndQrzehV0Ep1nJbrhduNgd67OUOq/HHxwv4p5n3vYl68WVrnSlnE/9XHGHkvUlBKHuzvnQM33fj+GrU61fm0Hv66FojKUt+IeiMZa3e3bMWMm/SCq9J6yTjFflTluUYR3g1oyGKWF9xlayBhdUfLK7szf1vBqLPV6EdzGU8KBgTJiVGMOmuLBv0TGbGp9ZfSt/W7R9ntnO83+mosGSwLKK6RJ8WIyGXiaJyetFo+66eyBMxGahiuSzSRW++rGD0LVcvvWtb11zvZolqEe5Q+9jBoofpAlhYutP91zJUB3d78coGp7ltuSQr3phyY2sm1bBUlldJkFwsI07K42ZEMpZRNGQb9W+KEOaUtFwADvG3s4YlwyKJhedkn7/W/P//zvFfEkR2bK7lPF36I8SPyttpKIxRf+iL4sqGvMWnCl4w5T9iv5N8c7yzH3MzqYzLXavSsV2Vh22vu0GcO0hmHTPGs16dtZvqyoa83hNWD3R/6zd67KNztUJRuIZ1uGuNXdRRaN02ZinaJQ78HabPLtMGsNXp1q/NoPeN0LRmEdbxmdZ3u7ZMWMl/yKJ/EMAj91du5gUwTKZc2jaWSM0Tqk2t7s7d9YOh6kZha1VZZp6Xo2VIbi127nWfjuQaHBWmsf3Zz1b/rbomE2NT9mGWZ8XbZ8ytvP8n6loiICA2dvW5+rggPMiL36CpetUF2hWOhPBhGKxtJ1mtyMs+XYARFCIFD62mL8oDMta55YdKNvpBw34CUcbh97HKhrlhDQphw7NRX1jsfTcWCbhmTETQv5FFQ15Iy3Tl3h2SkVDWXbOwmXHOBD0uDHZ+SEA9qUp5kvpNkDBEelqVtpIRWOK/kVfplI0puANU/Yr+rfKO8HCHBVhzKFOLlMMH3aRF03lwmlH6LnPfe6ij87Mt96KhshTgnOYc/PcrKKhzrnI6xmGAW6NeEmk9VA07MA7R6fOvp22qHve+xi+OtX6tRn0vlUUjWV5u3EcM1bzxr38vaTf0572tHnem2eRYteOITZkpBReviUrRELvaJIw3yfETz2vxsoQ5XlMbewLbhJ98b7RisbU+JR9mfV5DE1t5/k/U9Hg5iTyEEXjwBQSddVkMjjM6RCQ6EcUDHUQ3krXqa6iYbuTxr8TFI3uwV2uVH2HPpfF0hiOZRKeGTMh5B+jaKzSF3VJUyoayuNG4UAaxo7uCBTeCX6sS9z/ysXAM1PMF9ao2DLmLjPkUqM+aSMVjSn6999W73pL8CzXqXkLzhS8Ycp+Rf+WfUdT5juLOeOLYACi7gwpt0P1sNymu1Yy3RLch84lDD0/9P16KxqlzzoFS5SyeYkRKM5WmKeiURHOIlVFY1dD2WbQ+1ZRNNDEMrzdc2PXQM8skkQYtCtmffFyzrQ8l8dtyi6AMOXcuOURFIdMFmuQtjkwPnSWdup5NVaGKPmRdbXr1t7FaR7f7+Yf+n/RMZsan6H2dL9ftH2em0rR2Iz5P6hoIGCHDh1IJWwRaIKou2At8r9dCJGVEBm3FD6u5cHO0he7VDTUebe73S1PLotI94DqInVHnqkGKspb5H3sjkbJkDEUhxu726DLYhntHcskPDdmQsi/qKKxal/UJU2taChTuFfnhSja4QOOBvmZ8guHCSVJmmK+lGWoZyiKTq7wf382StEo2zYFP5hiR2MK3jB1v8qxGfsZLdnlFdFMZBbGGPNobFJOeZhykYV90TrgtcoZjXnuLaWAwcjlIPe8VAaeMG+6YaerovH/FY3NovdyXTNGs3bqy13dWYfBl1nHgpbG8PZ4ZuwaGM8t8l7y8TJksl1Mc8bdY1yjSjnJ2kRJMabmyT7Jxbt7pjPqnnpejcVeUKE4a+c877yQ0GV7N+IweFnfVHwnsJ/1PoamppBfN2v+DyoawMGw49yE6C99lvU+EHXGKxJ/YX60tgUdsLaN3xWeywlUKhrK4I8Y7aD590WKirpmvU8xULPK7/ttrKKBcRA0MOM+l4dVsdTGsUzCM2MmhPyLKBpT9EVd0nooGsrlQ+scACbuHBLlz9h4d+FXKQiuOl9YrSnVodSw0s47G1QuUOt9GHzV/sEz0hSKhrKm4A1T9iv6N/adwu2QMoECj7TDO3RuCm9FK6Hkqsv/eKrXIYcckmPpo1MvNIWv+G3szki3H+peT0WjFDK5QS1i4IrDzfpqjrrnpkxV0fj/igZcNoPet5qiAYcxvF3+sWugZxZNzgBGQB1GBjKS+U252CetPcbMLgceEZEpI7CB3XUyE8PU0E7B1PNqrAxRuhr23Y3SxakU/DdC0Zgan25/hv4fQ1NTya+bMf9nKhqYfFysFbelDgFWfu/AolP8BEkL0ytf+cq1i2mGLFqzFI1yWwuRCmlYKjJl3fHZ7xbvcmGdaqCijkXexyoa5b0bzsd0b8tdFUttHsskPDNmQsg/T9GYgi7UE2lKRaNLN+pw5sjBfAfyQhFg2bfjFL7zU8yXch4scoh3IxWNKfoX4zWVojEFb5iyX9G/Me/m44HJDcKFcQJBmOMCZwwlfIw7hYg1hBE8TvhvEdIIHFwouF2FosHtwg6cy/X4g3cPkQ7V0/e9ebueikYZDEH77cx0oxR228XfOy6k5C7WjWhTFY1dFY3NoPetomgsy9vR3Ng1sEuns/5nBOCtIQAMuhcQh9ssoZDBKcLPcwk0x61BjK8i1nGLpIxwicFL+tLU82qsDCGU/Sn+d+lgRJ2aJcNttKIxNT59Y9D33Riamkp+3Yz5P1PRcDPqmc985kz4opewFJkQs5LfhQV0nbwFQrx3cZ+HrE1RFgErDtd1dzTKgzomGB/cWYfNlWlCagNrdKSpBirKW+R9rKJRHuLshtWdAkttHsskPGNCxKVB3On6bgaXL9I8RWOqvkR9Uyoabogv6Sbq8C4YgrNFoWzY1XB5kTTFfIkLpcwX4V8pNxbHoYRpRBjmWTsa7m9RppdzIKU1PMru0mrXTXGK/kVdUykaU/CGKfsV/Vv0HeYEBIvw5S53uRxlrG8B9h2Fwhk31kHneA74X+QZFy36TDG1a8wiGvTpbJsw2b6nJBv7RSNX9fVhvRUNhhZ8JnYOYTLv4Gh5lwaBq7sLuNUVjUX56lTr12bQ+1ZRNJbl7ebC2DWwb/7M+q6MOCmUrTnt4DRvEvhFstvhXjK83Pk2a5AIhX2HwOOZqefVWBmiPPCON8UOTbSv+z6lorHI/Joan25/hv4fQ1Pbef7PVDQweNt5wfTd0krz6xNSAEkgEimFNh6xykvBmeD0zGc+c7fdCItXHOo0eVjfyqhTBDn3eUQ7WPpf/vKX92rvyrKTQtlRZnnnxrIDNet22iECiu+7wtus8LzaTtDEROJm8FKxmwJL7RrLJDxThn40RoSjcrdInjKJljTrHo2p+hJ1TqlosKIOxTNXX7kguNGaZVmaYr6wXLkNF8ZeItrAEm10k+9EYeNTKu+QouGuCQtSlDl0f0yp/MkrEEF5IeEU/Ys+TKVoTMEbpuxX9G+Rd4YYkcycAeL24HJOOxleeJiX3TKKhIAZIrcw2hhvVkG8tpvwZoYYu23G0J1GzjBMldDceu5o4CmUIZhoP4WK/3kf/euT7wledjIoVX0X9m1lRWMMX51q/doMel9F0ei7xM7YL7OOLcvb1TdmrOQfm8o7gbgN8iZxvUA3NDX3KCGvzQ+X+DkzGOc1huqcel6NxR4PEikrZDgGgYNSEIeheV0GRdFXkUyXSYuO2dT4LNrWRdunvO08/2cqGsC307DXXnutCSk0ZwSC0CgWXnwdCdRCMLpNGbP3vyRiCl9Ck8KrjKKEyNRBqXAhX+QRXcG2od+DELlIlO4A4qbbYbGzQRjXBu/OkWgzV6/uBO0KUrTqaGdubPGntCyb7BSsZVJX0eDewF+6L/HJFlaVxn+ta11rN3/LqbAkyJQX9s1qU7SzPDtinMpbc40ROigV0PKApjCxLO9lmqovUWZXmEYDaHSZhEYJdKwcfSl2azBNFyRRcqQp5gs/XGVGaF3b4wckyxaBX/kxJ+Ctz+jFDpMxGVI0YryDycfZkphb3s0dls64w0V5Zd+m6l8GKv3Rpzh3RQkawvrRj350ttBrz5Cv7qq8YYpxi34t+k7JEF3G7gOjgvCsXCRENbMzgb9RKMpzQTDwokRQJvrOzHUV7u6u1KLtG8qHTu54xzuu8epb3vKWWQkayh+0F21fhNdQqtwnELsyXTos68L/tUFexqhQ+ss8rNinO93pcpvDr738PT5/4xvfWNu1NVdYVUueFvm8iwoWO/CrhLcdw1enWr82g967/aRgD7nwlYohecKOVV9ahraW5e3q7/Zh3hrY1+Z53zGQiihlvqBB7o74fJnwfrwj+CeFRMjieWnKeTUWe/OoNCBwERMhS99iHdJ+nxlW8IkwlvAgsEsZ69+8fpa/jxmzKfEp2zDr85j2bef5P1PRABDG7bbUYPomACsTYYVrEmsTpsvqTyGhWZcTIyzbIeRQFigIBCdWDq4PFgiuAzRz5Vtw7Ygckg41eiFqZTokHQKYfAjRoux7SoMF6axnPWu2BHA5Cd/5GOhu6NihUHCIvdSoCQHLhofsKhrKso1IMYoJ5p31kjuS3QyLIj/t7iI3FZbcyizOMPTaLx2wp1nPStpHwAg6oHCa/MZGu9CCXYpIH/7wh/PB1qjDZWP6HGmqvkR55YFQdVoEyhCBkW+Rd4vRcY973NynPmXFJWp2+swDvqcYf6RV54ty3PqKTmLOsNSabxZczMZYmXcUCxeUxbwZUjSUGfdNwEZ+jFw56NNY2J63O8OfP8qzyGuLeRS0OEX/lAXjUJDKXSFtjSSfcSRsa3cZjSXyeJ+CN0zRr7JNsz6bS4wxBAp9w8PgzsWJJTPGPeZO+Y7/cQXQ3r7EtW/ffffNeBlHO8hTJnxb2OVo0zwhexleo73WBe4jaMRcdDcGWg2eKY95R8BytkUoXIpy0KnfJflLRXTWQdTSOKJ/Q8KwMtFl+NNzbzn44IP/W+HIv2P46pTr10bSO0h4Fti1C7oRoKB0ByphK4185gYeVI575F2Gtlbh7WPGKto49l00JkZSOJGJ0HRfKm8KHxNVbqp5tQz2FHk0EHyf/Lb//vtn12PYWmsJ3uRJfY985EqGUcZJhpQ+WujDyHdjx2wqfIba0/1+TPs2cv6Ta2bJ9d1+zPt/rqJhUFnzRUMZWgQJn7bwCPp2IspkMbCoEspiAfUuP1cqgjVrtwUxzoOYZKxFiI0AS5iVCJNCPnouygrG5R1h0u4pCSZCJIsPIuZuRRGJZ+xUEN5Y6eTRV8Iwpkiwi3zq0wdl0qrHpK6ioSxx7ZWHcPhcm4AsFLb/tekd73hHbz2rYglnllSKjgU3+kexYUViYSoVoG4/WQZPf/rTZ+zhz++bgqk/lKR4Xp+59MTZAfUQjmx/Btar9iXoQjkwtDhpT/TJNi2mbdzHjpnFiEBHgNFnmGm3Fxqg1KIz1mLbmWVadb4oC/MxVughFLvoF9zRub6K5MZfP3CepWigNTQdzFt5LGKEUQxfJBMuClyazE35fG/esqrxJZVW6V/MLwJdbP1rh3mO/szzsFqhQ65ExjH6zkhBwYJPV6BcljfkTq3YryhjkXcYEB723nvvzO/0G/1KFtkD0k6P3YxynPTfuFM47WDp61A6MB0qD+u93amhs0ZDz/d9r83mmfGJhTjGBP+2k23Ox9xWhnGUf1leo06GDEI8ZQyNMFZQKpVrTqIFvMfaxDBVzvOgNcIsV15rlzZzyTJvKM/6JF+09YUvfGG+oDb6pm4Gk+hXlAl/wl3kgwHclVm2oQ/Lvu/m8VXYTr1+6csq63pfP/q+gwf8uJsyngRmYUzsYkuRJUfgPfIaNy7Qdu+647UMba3C2/Vv3ljFXO7DYpHv8DZKGCWWZ0fp+l0+j1fslwyE5sasQ+DlMz4b91XmVcyVZbBXvzUZT9e/kOHwNfOYgYTBgDcB43GElY91iEHqoORN0+X9yp2VxozZqvjMasfQb/Pat53nf/R5rqIRGSkQJoDFHmEgFC+Ciq0tUU+6OwjxLJcg1iHPesbkIBwhJtZhxOtODQsC7dXvfJAtCN3tVVvltrQJgYT2KI9iwh+ZVb3L7BG3Scn6S7gqXxYJ1n1CDW1ZvGcKD2GrzMfFgRU/zp5E3+a9IxKH24PB2hWgCBEC1ME9QttNKpbCofB0Uc8qWPLpdsBcXWXffCZQEjYpCLYQ+xLsKUQnPOEJM+7wZ/VmVTROXOC4urDOskJ263C2Rh/D+rdKX9Rnx4KCSjnT/m59BC4CwdgxI+w5J0GJolhZFI0b+vedBTPc9vpw8t0q88XzFlXRc7h6lHRuDnE1IgChcwrJIoqGMu1cUNQFdoh5Y5xYi2JHC/1j9lz37KpZ0DDfblqmf8pCX+aXPpXjpV8Wkg984ANZqDBHHF7GX8p8FDwH283pblqGN3TLWKZf3TJm/R+7Lyy18O3yKouoXQm7vMYJL/TC74z1kBVYncYJn4UXfkO5n8dPZrU1fnN43K4APg//cjx8RkPo9La3ve3arqazRqvwmqjbDh6axC+F+8Z7CCUUbUYjc9WYdRNeRABjULGmlG02X/ByF2/iIYQmim/f+mCcrEtuYSb0EXrxsS5dapeD64xE5u6YNI+vruf6td70bj4TmK3n5Rj47DvrgdCuxtl42cXqjpf/3adBKedWswptoZdVePu8sRoz7kN50SMvEutqH++N53htLLO+eX7ZebUK9tFucpZ5xJCGDmItMod4xFiL7GBav+3uWOPN51lYRNl978uM2bL49NU/77t57duM+U8mnSfXz+tX+fth/JMWpYVTskA0adCbQw45pEnMtkmCWJMWmiZZ4GaWkYikSSFvm2RZbZKA3SRm3aSFY5dn0qLbJCJrknDepIUkl5u03l3yxD9pQV4rLy3EubwktDfJAhxZtsR7EoibZPlu0lZUbk86DN54JYt5k5h8k4SvjGMSqpo00Zqh/padmRrLsux5n9Mimsc+TcQmCYdNYha5L/OeG/p9M/sy1KZklcp0lJhgg96TcNikC56aZGVvkrU502YSlIce3+X7ZedLFILOkxKe51xSEJukBDRJ0Y+fm7TYNEm5a9LOSpN2NJq0kDZpUV77vfvB+Bk7tKccdJeU6DW681uyIjbqWoQWV+1ft31T/D8Fb1ivfuFxSWDN/DIZOZpkrevtMraclIomLcoNWkN3+O2slKzBmbckC1nOFrwGX5TgYr7h1VuNT+YGzvgDD/1Lu7+5D0kByDS63fox1MWp+epQPUPfrxe9D9W3Wd9PwdvXe6y0MRnhsnyUDGiDUOHVaaerSYrzXN4wVMhmzivrqbXNC49KikXmddrqO3M7GTbmypZDfSu/X3bMNgqfZdtX9nGVz935n5TxLNfNk+sXrXO0orFowTXffxEYUjRi8a84VQRWQWCsorFKXfXZrY1Asgw3ya2vSTt42ZiTLMRNssbnRlMykttTVliT9b5Ju0pbuzO1dRWBikBFoCKwRyBQFY11HsaqaKwzwDu8+Kpo7HACKLqfXLGaFG2tSRG8mnOc4xz5c/KH5h7bJHfFJp2/ybsAyf2xKhoFbvVjRaAiUBGoCKwfAlXRWD9sc8lV0VhngHd48VXR2OEEUHQ/nRvKbnTcMcONLp1RyG51FJB0zqChZKSzbAu5xRVF148VgYpARaAiUBFYCoGqaCwF2+IPdRUN5zXufe97Z5/ExUupOSsC/QhURaMfl534bboZuElRyJp0IVvDxzaFYM18Jh0iz2ff0kHLJoWj3eWMz07Eqfa5IlARqAhUBDYOgaporDPWKWJLPqCZQifmmlL0oiZdtpUPOa1z1bX4PRwBLjEp5GeTIjQ1KXpOk+72yO4xKQLQHt7z2r0+BBz0TiGKG7yGsoEmUuSqJkWTa1JksSZFZ9t2h8D7+lm/qwhUBCoCFYHtg0BVNNZprAiBDmCmW6SbFHKySRf+5ZrS7cbZfSGF8cvuCyIrLBLdZ52aWYvdhggQKL1EmkphApsUpjP/j6b44XObES2i0tU2HNyJmpzCgDZeKTRok0IVTlRqLaYiUBGoCFQEKgLjEKiKxji8Fs4tfGi666BJdyE06W6PJl0ylZ9NMaObffbZp0kx15sUD75J8eFzGN+FC64ZdzQCwhl+8YtfbFJs7ay8pnto1miL0nqRi1ykSXfGZPoSGrCmikBFoCJQEagIVAQqApuFQFU01gn5dDlaFghDweirxr0Z6cK76kbVB079rhcBZ34c6nWvx1ByR0u6NLFGFhoCqH5fEagIVAQqAhWBisCGIFAVjQ2BuVZSEagIVAQqAhWBikBFoCJQEdhZCFRFY2eNd+1tRaAiUBGoCFQEKgIVgYpARWBDEKiKxobAXCupCFQEKgIVgYpARaAiUBGoCOwsBKqisbPGu/a2IlARqAhUBCoCFYGKQEWgIrAhCFRFY0NgrpVUBCoCFYGKQEWgIlARqAhUBHYWAlXR2FnjXXtbEagIVAQqAhWBikBFoCJQEdgQBKqisSEw10oqAhWBikBFoCJQEagIVAQqAjsLgapo7Kzxrr2tCFQEKgIVgYpARaAiUBGoCGwIAlXR2BCYayUVgYpARaAiUBGoCFQEKgIVgZ2FQFU0dtZ4195WBCoCFYGKQEWgIlARqAhUBDYEgapobAjMtZKKQEWgIlARqAhUBCoCFYGKwM5CYNsrGv/5z3/yiP3f//3fzhq5Ldjbtm0br8Mc5jD5tWwTjalyjKmyatq5CGxnWtgTeNNUc3pZClZ/0IAy8IOdwhc2G/tlx6w+VxGoCFQESgS2naIRC8+///3v5i9/+UvzhS98odlrr72avffeuznc4Q5X9q1+3gAECAHG4l//+lfz3e9+tzn00EOb053udM0JT3jCpWpXzle+8pXmBz/4QXOmM52pOc1pTtMc9rCHXaqs+tD2RmC70QLeZC6YE3/4wx8ybzrucY/bnPWsZ91WNDz1nB5LhYGj8f/1r3/dfOMb32i++c1vZh5z8pOfvDn72c/enPSkJ20Of/jD73GGiM3GfuxY1fwVgYpARWAeAksrGhYDaSMtzpiwheeTn/xk8853vrN573vf2xxyyCHNgx70oOYe97hHc5SjHGVef+vvEyFgLP785z9npcA4vOMd72i+9KUvNZe+9KXzeJz73OdeqqY3vvGNzUMf+tAspF3kIhfJny9+8YsvVVZ9aHsjsF1oAS/8+9//nnnRRz/60eb9739/85GPfKT52c9+1jz84Q9v7n73uzdHPOIRt/xgrNecHtNxWOLxL3rRi5q3vvWtzQlOcIKsVFA2Pv3pTze//e1vs2Fp//33b25/+9s3FI89IW0F7PcEHGsfKgIVgS2IQGLso1OyNLXf+9732m9961ttEjZHP7/sAx/72Mfam9zkJu2JTnSiNlm5aTr59ZCHPGRD27Fs+/ek5772ta+1d73rXdu0e9Ee+chHXhuLq1zlKu1nPvOZpbv6iEc8ok07VLm84xznOO0LXvCCpcuqD25vBLYLLfz85z9vtfU85zlPi2aTa8/afPD93/72t20xEOs1pxftfNoNapNC0d70pjdtk5Ghfctb3tJaa6SkyLVPfvKT25Od7GRtMm61RzjCEdonPOEJ7T//+c9Fi9/S+TYb+y0NTm1cRaAisK0R4As/Or3vfe/LC8GpTnWq9lWvetXo5+c9kKw7rddQ+sQnPtEmy/naYl4VjSGk1v/7P/7xj+0d73jHNrkx5PFYVdF429ve1l7wghdskwW4vcxlLtMmy/D6d6LWsCUR2G60gGelnb32Ahe4wBpv2k6KRhDB1HM6yp33nnZE26td7Wrt8Y9//PYZz3jGbgpacpVtH/nIR7bJLTMrGmnns9XWPSltFvZ7Eoa1LxWBisDWQmC0omExxeCPfvSjZ2v2a1/72sl79MMf/rBlJRxKP/7xj9sb3ehGa4t5VTSGkNqY7x/96Ee3xz72sSdRNNCXnbIPfvCD7Y9+9KON6UCtZUsisB1pIZ1Taq9zneus8abtqGgghinn9CLEZeeCEoGP3PCGN2xZ+PvS7373uza5VbXJJa2lmOyJaaOx3xMxrH2qCFQEtg4CoxWN5D/b3vzmN88L6WUve9n24x//+KS9sZDc6173ap/3vOcNlpt8n7MLVXWdGoRoQ394/OMf3x7veMebRNHY0IbXyioCEyNAOSYoB2/arorGRs9p7paXu9zlMm7pvF37q1/9auKR2T7FbTT22weZ2tKKQEVgOyIwWtFIB7FbCoaFNB3Gm9Tq/I9//KN9ylOe0p7ylKfM/rhDgFZFYwiZzfm+Loybg3utdeshUBWN5cbEWawUYS6vKym4xx7nEjUGlcpPx6BV81YEKgJbHYHRisYrX/nK9ixnOUv2yXcYLw7rrdpRBwFTlJn2XOc6Vz7o7eDfUKqKxhAym/N9XRg3B/da69ZDoCoay43Jgx/84PZoRztaVjS4Rf31r39drqA94KnKT/eAQaxdqAhUBNYQGKVo8Jm2CBzzmMdsT3va07ZTnc+gZHDBcvjXTomIUk984hNbOxxeIovIE2mWoiGfCCUWKtFefF5VGfJ8tKV8L9ulXv+Xv5efy/brRzd/WVb0s3yHfbRDv6Jv857rlqFNnlGepMwor/y+fM5n7fWsvIFt5F+PhTHqmzd2gYtxjn5op+e8urh3+7XI/+qYArdlxkz7+vqov4F/2YcuXWm3VxeHRfOVZUdbxmLR135lLDpG2hr5ow2e9V3fy2/qLFNff/vyxTNRZ9BU4O37WWmeohFY9LU7+rhq22e1r/yt7OMUc7osbxFalx8Ny3vnO985R5PC/x/2sIe1f/rTn3rHNnAzHl7zxiPaVM4V+CqnHNt55Qzhtkg/y2fjc7TL81NgH+UOveszDGBW9rvEZehZ3wfdls8HvZpH8/CTx7OL1jerLfW3ikBFYHshMPMejcQ88iVJifnn9Pvf/765733v27zwhS/M9yU84AEPaM5//vPn39yn4cK8sTd0J7iadPC3SYtL86EPfShfdqWMK17xis2FL3zhXLYY9O5ScFGTlA6KN/e+972bl7zkJfn/dBg8x6rXBndsiL//+c9/Pt/x4fK4a1zjGs3FLnaxJlnMRt/74a4I7fryl7+c25YrTH+08VjHOlYu94xnPGOO8a7utEBS3iJbzgcX9btbIvD51Kc+lduqfPmPdKQjNZe4xCXW+rhWQPqQmHSTwgk3n/3sZ3M7XGiXmHZz6lOfOl8GlqLcNGc4wxnyPSLde02UHeP4ne98J2NzkpOcpLnqVa+aY/u7/+LVr351kxaN/F2KGtWkqC9l9bn+dDizSVGAcpvTOZoc316fkl9184Y3vKFJykaT/Kobz7vXZJl7NNJiltsKk+Sz3bz97W/P467MviS/Oj/wgQ80H/7wh5uf/OQnzTGOcYx8YaBL0lLY3eYUpzhFc/rTn370ZY6r4uZ5Y/S5z30ut+2LX/xi84tf/CJfZAibS13qUvlCwnmXjhn7JLw2SRFv0MzXv/71jJELy/bdd9/mkpe8ZHPiE5947UI49w2kqGzNL3/5y5wvcENbMVd9554HGKeFf5d88qSoXxm7eHYVLJYdo1m0gP60P7CIdno314y9fpifkWBifiahLs838zAZS5oLXehCTQqXHdnyb6uMWwpU0dznPvdpXv7yl+cy0xmNXe7RMJYHH3xw8/3vf38XfhL8M7mNZvzN0UjmvbF3CSBctB3P0fZ0NiqyjXpHV1PN6WVp3b0YxsXdGO5FMj5Scs1tLnrRi67RdHQMH0tCcsYhGZuaox71qM3NbnazzFsjj/egHXnx7Te96U0NXK95zWs2LlD89re/nXkWvoHv4Z3pAH/j3h58uMtDo+xl+xnPx/uU2EeZQ+/aHOtHihaZ1xA0qo8pamRzznOeM/PYWRejLjuHo03mnLtl3ItizYK1umuqCFQEdggCiRH1psRcWm5S1772tdsrXOEK+ZUEyzZdoJR3HZKg0yZBZ+03IU7TwtFb1qwvRWlJC/NaDPoEe7Zs8ddVn5f6xVSP1N3RsO2ehI72Lne5Sz6ULMa6V1qQc1uTwNHKkwS9KGLhdxaYdCFd7muUp41CsCZFp00CXS7LvSKPecxj2nSb9ZplLjHzNgmUbRI62p/+9Ke71JkEjbw7pJ92cG5wgxu0SYHYJY8xSItwPreSFsP2fOc7X3vAAQe0L3vZy/KzSRHL7gbunXCnRVpAs5U4CkkLTCuC14EHHthe/vKXzztR2g4n8eof+MAHtmnhzRj5Pgnk7ete97p4PFuxWBaFmvRbUvTapODl/jz96U9vk5DbJoEgv+xyKWOZ8Lb6yaonbLHy9RUmadFv1dOXPCMylfNC2iASDVoSieb+979/mxSMPA7LRCRbFTfWPfje6U53atNCnjG55S1vmdsqNCc6SheN5XE1vvrSTb4TGIHvelJM8tjD5vnPf37Lh537IvqC1Ytf/OK1e2SEx0wCW5sEsLXxNi52ncp60GtSEHNQhZIG7nnPe+5yEHcVLJYZI8/MowWWVON8i1vcYpc+mucs4+YR62mZ0k3z7eMe97g2CegZNweP3/Oe96zhJu8U4zZvR8O9Q8KDm494lLHxskP82Mc+NkdcE8a1TPiWeYnOjXkyurRC/yprbILvlHN6FczwRfP3HOc4xy58KCnO2YXWvSRe5hC+KuBEhNGGGTdb4YTLBLt0aWIOKBIuvvI6TyiaHZ6tPtgrK3i6kLrmiDnXl1bpZ5Q3NfZR7tC7+qyVySDYJsU1081znvOcfM+RNU10tKSs5VD17373u3dZO6JMZazKZ9/1rnfl9dI44Ot4MhqsqSJQEdgZCLDg9SaM1R0GzmEIt+d1rWtdK19IhUmLdx7fE7Bf85rXtMLOLpsoCle/+tXzoosZjTmjcatb3SoLTATh2972tlnofNaznpWVg1iYXCynjRjnMsl9IRYuzNJrSIB99rOfnYVceYRqJBgOJcIPBYMgmSx6u2UT4tEFhYT4/fbbb7eQj4RUShoBiwBC8SA8GTvJ4nHjG9+4TVakNll619p+u9vdrhXZZZ999smLtXbC3GVjZXspUfe73/1yXHvjnSyru7TxN7/5TV7QQ8nQ52UUDZHMLPLaQ8iIxX+WokFooAQTQAjMZdL/pz3taS1lmDKVduLKn+d+XgU3dSfrXaY98yXtrK3V57dkXc3CE6zSTfZZAYZjN6XdmfY2t7lNxj7dLN2ilUhomGthKP0uMXvpS1+6Nu7yUdrKu2a6ikaURTm77nWvu0YbXUVjFSyWGaMxtJB26HLb0T48CaRpFyy6tts7eqaAdRVqGacat3mKRjTK5aOMENrtReibFa6VUmHemsur3F005ZyeCjOKlEv6AgtGoT5B1DwWkVBodXnPe97ztoTYMlmD8Hn8Ei+JMoVDp2wwEKkLn37Sk56UeWbwRny4q7goe6p+Tol92eehzyJ3MSo5+4K3UhjKlHaBs/IBo77f5V1mDpd1+GwtZliJsYC/cmuqCFQEdgYCg4pGt/uEG76zhEpW1NLy3c27zP+rKBos+re+9a3br371q7tUTTC2GxIMritE7ZJ5zj/u9cAgQ6ih0JTCXzyuH8lVK9fp0rlZt9faAWLZtBvB8lQmlmkCplu3WTIPOuig8ue1zxYvu0mEVv0kfCc3nbXffWDhTa5SazgQVljbCcEsv87aaIc+JVeD/KydHKE5KSEUGMJzX/rmN7/ZJpeEtbKXUTTKciMggL7MUjRCoRuqj6BOSUuufnlXqKxj0c/L4AY/WLPE9imPrPF2JEJYSm4+7Zvf/OZdFGBjQomnSNzhDnfoVeCTK81aOFBYdfNZyCk6QftDigbhjaIe+YbmyDJYrDpGi9BCcuPMuwHaT+FmsR0yJpgXV77ylTOdd+fuFOOGrhZVNMyvkg5Y2e1SDCW7VKz/FCU7l8ukqef0VJgtqmjocznedngpwn3JOQQ8LowW+KN5ScEr6YNCHmcD5e2ztk/Rz6mx7+tz9zteAPiQuYHuux4HDFV2Wq1p8HnqU5+6267GqnNYm9Srfuuh3VOKBzxqqghUBHYGAgsrGqyuXBUwLcK7hW/KtIqiMWQhYYmybRxCuN2DoYugFukLFyJWchgkH/DeRU6dLHIhSLKk6VtfsmiyJHGFKpOFkNVy7733zgsld6nkn11m2eUzgTZuI9ZXF1+VN+b6zDqu3V7zLL8K536Q/PrzIkRY77O6y6etfreIKHtI8Jd3kZTONKwph7MUDePqdwspK2QpPEQ9LJYUvWVj8o/FjZtRKGcsiV3lMdr1+te/PrtvxHiw0rLkS/pB8dAvCr28fYkgxUWM4m/XjrJJyI3E2k/pjDqGFI1uH4cUjW6+RWho1TFahBYOOeSQ9vrXv/4uBgDugn3JfEt++NnVrPx9inGL8hZVNORPZwSya6gxYlUn5MK5LxHO7KhyJdTeZdKUc3pKzMYoGnbuuL/BDA+2gzuU7GYy1MhLSUtnY3bLSuBl0IldDXyyVEKn6ueU2O/WiYEvKN3pbEqeG0P9j8t3YdRnlFl1DkfTGH7sPn3hC1/IB/Hj+/peEagI7PkILKxoUCzC8sNS1D1zsCpUqygaQ25M2uRejnTYMy82qypI5Q4JIZcQy0LdTdxj+A9j3hbFPmGR4mArn9tKdwcirPEsTfySCUizEssUq3RY77o7EIRSFm/t8dp///1bPvpDiY+8RYf/7iKuGoTYqS7sYz2krGjnIooGBQc9EjgpeWUSyYwv8pCSVObt+zwWNztqXMy4FjoPQGjk8tJ9ETpiLuknl8FwsSIku/DN2FOgZ1mvjSG3Re5tFvAyTa1ojMVCW0JIWXaMFqUFbnJ80GFJAerbGTDfuB7ZfaPAlGmKcYvyxigazhNwYUTn2k6x567aTXadCMDOxHXdX7p5h/6fek5Pidl6KRoMPhEyd5aRKSIpGgP8GN1FmqKfU2MfbZv3bl3RH66Vzv8ceuihuzzCqBFeCvrufFPXOLLqHN6lwvpPRaAisCMRWFjRcHCPPzyhwfmJrlC3KnrrpWg4c0BYxkjtHiy7UOsfpYIAHlYyllQLUZkwbzsUsFIn4d+ORNdS6UCow9QE0u7B1bB+eX6WVbust/SDtetS7pJ0hUSuWlzBhhK3HBYw9dspmWU1VMZmKBpujo9xZdFnvacMw7Jvd2Oor7O+H4sbnFIkoKwkUDbsLg29CJfmkhe6ZN2WUmSWNXeHcqdjVjv7fltvRWMeDWnTqmO0qKJBSUtR6jK9skzbVeoelOZ66EwElzSCX5mmGLcob4yi4RlKERcgcw2tMF50+UH40lNKuEouk6ae01NittmKxiz+NUU/p8Z+zPjjYei95Ik+W8viDAe6Q3/d3Rz1rDqHx7S15q0IVAT2TAQWUjQwJrsG3IEWEXxtN2NwXUtu9/9yN2AjFA0RrAgcqyR+46ymGLNIMSk07C5MPHYXMG/CpnyEIItNJEoaSxJh3kLWTc6/ONju2UVcVDxftovgzW0olMGxAnPp26uNdgZmpVkL9azn+n5bVLgk0LH4h8sDrBz+5PfO0r+se0nZprG4iWhjfohgw20jhUVe6MWHOVynCJqet6Nht2JZX+atoGisOkaL0oKxNu5hve76o+NfLLoiTfWdm5li3IJuxioadivsbAYdO0dQBl3QdoYdB59L40HUt+j71HN6Ssy2sqIxRT+nxn7RMe/msx5QYhnH7OLYQbPbEeuUc46iIZZp1TlcllU/VwQqAjsTgYUUDZaPm9/85mtC87zzGaz1tvlZbWe9LP5hvdsuigaXsf322y8LgoRBfvJlSERuU3YBHNrkqiWPQ70HphCzhAZJXx0YH/LjL8+CCH8risq8RIGiSBG4vUSjovRIYwVmVqwU5zyXw9Wk65bTbctmKBraoF3aZ6GEs357Fz2GUMZVIDDvtnmR/8fihp5F7qIoGO9lElcFO2b6sd0VDf1fZYwWVTTUU4bQhD93wxh7PvdcZ5xj6YuMN8W4aYM0VtHwjPktKAD6FXyBb30oysF7S/c6z4xNU8/pKTHbyorGFP2cGvuxY0/BEMVLQA9RCCkY+sUgU7pO9Ska6lplDo9ta81fEagI7HkILKRolKEyFzmfQdEg9LKsz3oRpLabooEEynMfQoiKZCLZseFSIs49DErfX/6vlBTCj7sRuMs42NiXSsGd4Cr/vFQenCWwlGFdxwrMXE8iZK2zBNG/oTaU7V31MPgY4VJ7hGeFLeEyzqjov/Mlzq1Q6mJnZ6j9Q9+Pwc24OkgtTDDFB42EoDtUfvd7+e92t7utKU1DB7O7z/X9vxV2NKJdy47RGFqg7IuaBn/j7zwGoV8SVQ0du2+km6YYt7LMZRQNgjZDTtCvABLuYZHseOIVAjx079co6533eco5PTVmW1XRmKqfU2I/b5y7v9sRde6HQYarqfNc5WH3co0aUjSUuewc7ran/l8RqAjsPAQWUjTizMGi5zNsvzrT4fzBrBcFJix322VHA4mUB+NZIJ/73OdmYZZyQSgg5BN8HER2MJvgI367/1nZMXRnCoZ2CsrIKhS1RYTWOLSoLrtIDshGGiMwe4aVK92wndvdF6s+yo33zVQ0tIELnrMNsNf3cnfjete73i6HO6PNi7yPxc24h7+zSDaL+tMTaLwk53miDDtny8ab30qKhn4tM0ZjFA11UCTckWEOCMbgTg2GDGddHIotXZLkjzTFuEVZyyganrUD5q4fbefOgudSkJ0pYbhA36ukqef0lJhtVUUD3lP0c2rsF6UDiqmze1x8BUSxToVhL8pYVNGQf5k5HPXU94pARWDnIjBX0SAARQi8oQhKrCbL+pIH9NtJ0cCsWZspXgQDh+gIdhYlOzlxaRjXJUoFSyXhka+1w58EYlvXBNm+RGERhlPZXg6gdyOGdJ9zjiIuaOP2VF7qNVZg5rpxinSztroj6lQIwt16/b8ZigZ6CyU12uScg1jwDuKHddjuAmtw93BwPDPrfSxuFMK4JMxB/74IQn31iYol0hjBoHSbo+Q5UzALe+X5vYvHVlA0um3S1jFjNFbREKHLxXcUTQq6cTcGdtke9ahHDe4ITDFu+iYtq2gwznDvCiXZ7ow5bXfDXQfcXFZJU8/pKTHbyorGFP2cGvtF6ABPeOUrX7l2yexQ8IZ5isaqc3iRttY8FYGKwJ6NwFxFo7w/o3uoGTSsbmK7s8itsrUf5xYIt2NvBp8V3raMOjXFYfAgB+4YZzvb2bIwznrKEu3gNEu2hTMSK5JY5vpFkGBhF/2m7xB4POOuD2c4QuhwiHXegezyLg2KTBlda6zAXB4sJ7BToMpzKNHOeN8MReNFL3rRoJXXIWx+yKFswNyFc2PTWNxe8YpXtGc+85nzWLs8zq5S14LYbYPf3fJtDlEmy0AA2u+sTRwU7z4b/1NoPV9avSkahG5052Vnsc+FTNhXynDkG3LXGouFtq06RmMVDXVS4F0Kpj8UDHf/ON/Qd+Oz/NIU4/bfkpZXNDxfhulFR9yp0DGrdN/YRZ2LvE89p6fEbCsrGlP0c2rsFxlvZ5EoqeZBd4e7fJ6iEbvXfa5Tq87hsq76uSJQEdiZCMxVNLgbuDUaw+o7n/GZz3wmf0/wXiV1b5gmMHQt1lG+WN9ufQ7haFFFY9YN21H2ou/lfQespyzZQpu+4Q1v2KUI7lGi4GirqF3ODsR5jV0yFv/oN8HQuQPPuaPCOY0hy7bvKTR2Mhwk7l7YN1ZIdN6DUhmKDsXloHTYfKh+bY17NLoRf4puLfTxS1/60kL3aNjlGbrHREWlItiN5LNQQ1KmsbhRBp0FCNzQm92pISGRtVDUMjti3OokCpG7OKIMUay4IWpLNxkPyj1FxSHy8s4N9EmxnTdHSoFEXiFU+y44HIuFtq46RovSQomL80R2k/SFsues0dAh8HhuinGLspbd0fA8Hug2d2PvhVcIKCG87app6jk9JWarKBpDN4PDa9F7NGYZSqbo59TYL0ILZYh00die+cxn7sa/8Y8IPmG+ONPWjTq16hyOtlrT8BDuV0PrSOSt7xWBisCehcBcRYMl0A2sdhkIdqXwj2k46OZVWvGXgchB6VJ5cGgt3IUwJkJZCGxd4YjFfejm7Gc/+9ntKf7nBkQRIPhNlQh4Ikph0gQDB1C7txJrt8hU4XdPIREycV7iKuGejrDKC4FJiOlLLN7cK+QlpHZ90cVRLy/s61MYy3LhXCo6XMREyNK3cpHwWXhO5UWIRBZYuynopMxblj/rc3moXchPrgt9iUDMYjd003tYw43LLOz6yo7vxuKmzyyEe+2115qAb/eKkmaRRQte5g16tdvmBnCKYUm/3Kf46aMrr5Of/OTZ2m2c7YB43rszIOojWHcV3Gi7/isjzqrEmHhXBott7MzJN4RVlBdtmkdDMFx1jBalhRgv73BWb7g1mp+ssrPSVOOmjq6CZ3y0adFUjr2xu/e97z13R2uRsqee01Ni1uX9QhV37x2KPpbncMydvnDFkfeA4rwTpXuIVzgH46wd2u4Gs5iin1NjH/2b9V5GYdMvcyLOjJn7+kWpcDlozGmREu2E+j34xKpzWBuNJT5DiUbPxiHKn9WH+ltFoCKwZyAwV9GIy6JYRWzhR8KobAlzFSrddOL3se8ssyyPIVgT0JRLwGHZ5BrCSiM5IItpBYMcChOLmZXW9qFbg8e2NfKX1lPKDGbal8qbwhcJFxtlcKPhlkXJ4w7ibgwCacmkCa4Ul7Oc5SytULjaEApZlMO1hiISeO2XDhmzns5Kot44sB5RfCgSbhRncTdWhCcCgvM7+h75CNmUGgsdxahs66z64regt2gr33qCdTdZAGGCLvoEOYEG7C7YaeEjDaexaRncKHlXutKV1uhYP7SBoK+tdqZgZrcDVna3usqp/yndcbeCMuDvjJTvKdYUAiFRKa7OpfSdQYk7OTzPOk45MO5oyJwyd+32CMfsd/kIb26yV15JR8tgseoYLUoL3XGldJ3jHOfI/Vl0N2uKcdOOMigDPBlMZrkddttenjOZxVO6zy3y/9RzeirM9BmvgZeXyGtDhqvScBRnBvt4DNpFf8GXhuhAPmPEvUjdZRTBwHSKfk6NfbRt6D12A8PQwHDBNc9uJWytLYxSaCzmPtdiO6uHHHJIfll7V53D2udcovNm8LW+418MVDVVBCoCOwOBuYoGpmRLlaDDOsc6gQHZ6SDgL3JYdVEoWR5FjcEcvUTLIJC5vM5BagISoZIrScSdx7zsVGgHC62Fw8JDOLWAEfDk8aIssR4TmihKqyYCt0WR9ZQ1qHRdKcsmkBPuLWazDoGXz/isH5QtZz88a1EgeBNEjYEdH4IrfESmsUiU/fJZPgphMHo4iG7DMmgs4dS3UKufIsWFSv9iweKapT73pFBs7CoQfiO8LDohWFvYD0qW/FJYVWZfivEyvkIei5ASY+asigvtYmzjeQsgQZyChW5gIY+X8bWYEcKdOeBqNyatgpu+2DUzHlzqArfoj3eLLTc6ygILYl8isIp5j2b7yiBA6R9FWn/7EoUc/YewpW47awQL4yQiGtcTLibaI1+Mn90556ZWwWKZMVqGFrp9d+u9yxzR7axD4OVzq4ybZymy7iogCONbMd7mj3mEb5Vzs6y7+zmiFDGmfPGLX+z+vNL/U87pVTDTCXiYr9wc4xJUuIXAG3M+aIKQbM6gUfnML64/LPXwly/y2g0Ll1V58U48Dz9Ub+Tj+muMYrwI5Hgq3h68S94p5vSU2M8jAnhY6/Di4B/ezXM8xblBu8VcquJcGQyc14AVowislpnD3baVyqE2OHs0tFZ2n63/VwQqAtsfgbmKhi4K50pwZF0XDYVLj9cHPvCBQSF1GWi4hnAzOuEJT5iFBAyRhZXFnlCMURPYT3rSk2aBidAUL4yT1d7CwZLOnQsDxVgjj3db5HZLwid+mXaWzxDiWbC10YI0lFid7WYsUy9XMf3h4sLnHD6EfQINheuA5CLQJ7CKfsXHmxJQYuCzBYigSbCfFdEGlhZz5z88R3ij9GgDazwLuZ0WygsXHguXLflZWHQxkp/7Asu6XYpuW51TsDgdfPDBa4/q8/nOd76siFJOCSd2xCh+lFOCCwvevIPUawUWH6bAzXhoC8GFcgY3L0I+97I3v/nNvbsQRTNy2/mPU6bMhcCeMOCAsx2+ecIryyaFxXmFeB7Gdp1iVwttURoJtiLVUIxj/FbBYpkxWoYWSsziM0GJlXzsfFtm3OxYoHsGD/OqS7/mxpi5TzDzjLnZt1sXffx/7J0J3E3V+sefZEgaEBJJ0aCIVBQhUyGpiEpCKKnIUBmiSBqRlNCgSRpUKoUGCQ0qKZR0S4a44SoVuTTc//o/v+e2zz3vcc55z3nfM+7zW5/P+55z9l577bW+e++117PWMxT0M9HPdEGYoe54f2CCBp7tQplhG555vHvQ/2GCBu8frAIG58VvqPZCiMAsOe5dcEPfj2cmOC+eRbzHcF4IJxDS4aEOz2RwPgjwcKSA901wKmg7g8tINPvgskO/Q+CGGhra7T37mMTBxJDnWh4xNWAjBo7o18Edmgt43yIV5BkOrQf6INz/6AcrV65swTTz67dCy+BvEiCB7CWwD6quMxn5Jp1tFp1lFe3IRTsu0Q5adBCf73HxZtCZGFm3bp3oy8XOowNc0ZnreItJWX6dxRTt0EUFANFBRsTzoj06aBDt6EVfbBHzRduBS6WzeqLL8KIDQVHVAVEhQnSGPNphCdmnKx+iLyX70yCCogMh0Re5lY3tqIO+oEVnxRNyvvwKAXecUwcIojOfoqs8okGlBPVUmwZRISxQv/zKSuZ+1E0Hz3ZP47qrUCQ60I+Lk86sirq/FV2hEB0MiApegmsQ63XHM4X7TwdKoi97e3ZV4BadXbSmY5/ODtu95G1LBJN0XqPCPm+JuG4FYYj7VwV7Ube8ooNEUUccBSkmpmMS/Uyni1lMjU1gpkS0M9HsIzUP7wmv78D7Gn0H3lXBSQf9opMOgnc8+k30T14/kKhnWFecRVcxrN/COz3Wviu4nvxOAiSQnQRiFjSys3msNQmQAAlkDwH1Uieq9icYjKnhrOgMcPZUnjUlARIgARIggRACFDRCgPAnCZAACaSDAGafVQVL1KGDqGqbqKekdFSD5yQBEiABEiCBhBGgoJEwlCyIBEiABGIjAKECf1Ah8dRU1O2nrWZAHVBt1UzFLbbSmIsESIDlwVBVAAA0EElEQVQESIAEMpMABY3MvC6sFQmQgE8JQD9fnVaYXjxUo2rVqiWwo1GHCKJuoc1GQ71mxWXH41NUbBYJkAAJkECWE6CgkeUXkNUnARLILgKzZ88WjaUiGp/BKg6nCnD0ACNj9eongwcPFvWsl12NYm1JgARIgARIIAwBChphoHATCZAACSSLgLqvFY3vYZ7SvHPAW5u6aBZ1Jypnnnmmt5mfJEACJEACJJDVBChoZPXlY+VJgASyjQBciULQ0Bg8tooBGw2NYi8aoVo0JkS2NYf1JQESIAESIIGIBChoRETDHSRAAiSQHAKIjYK4KIgtgNg6iEvkxaVJzhlZKg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QBEiABEiABEiABEiAB3xOgoOH7S8wGkgAJkAAJkAAJkAAJkEDqCVDQSD1znpEESIAESIAESIAESIAEfE+AgobvLzEbSAIkQAIkQAIkQAIkQAKpJ0BBI/XMeUYSIAESIAESIAESIAES8D0BChq+v8RsIAmQAAmQAAmQAAmQAAmkngAFjdQz5xlJgARIgARIgARIgARIwPcEKGj4/hKzgSRAAiRAAiRAAiRAAiSQegIUNFLPnGckARIgARIgARIgARIgAd8ToKDh+0vMBpIACZAACZAACZAACZBA6glQ0Eg9c56RBEiABEiABEiABEiABHxPgIKG7y8xG0gCJEACJEACJEACJEACqSdAQSP1zHlGEiABEiABEiABEiABEvA9AQoavr/EbCAJkAAJkAAJkAAJkAAJpJ4ABY3UM+cZSYAESIAESIAESIAESMD3BCho+P4Ss4EkQAIkQAIkQAIkQAIkkHoCFDRSz5xnJAESIAESIAESIAESIAHfE6Cg4ftLzAaSAAmQAAmQAAmQAAmQQOoJUNBIPXOekQRIgARIgARIgARIgAR8T4CChu8vMRtIAiRAAiRAAiRAAiRAAqknQEEj9cx5RhIgARIgARIgARIgARLwPQEKGr6/xGwgCZAACZAACZAACZAACaSeAAWN1DPnGUmABEiABEiABEiABEjA9wQoaPj+ErOBJEACJEACJEACJEACJJB6AhQ0Us+cZySBuAk45+Q///mPHbfvvvvKPvvsE3cZPIAESIAESIAESIAEUkmAgkYqafNcJFAAAn/99ZesWbNGFixYICVKlJCWLVtK1apVC1ASDyEBEiABEiABEiCB1BGgoJE61jwTCcRF4P/+7/9kx44d8uyzz8rEiRPlm2++kQYNGsjo0aOlRYsWcZXFzCRAAiRAAiRAAiSQagIUNFJNnOcjgRgIQE1q5cqVMnbsWHn11Vdlz549UqVKFRk0aJB069ZNSpcuHUMpzEICJEACJEACJEAC6SNAQSN97HlmEghLAELGG2+8Ibfddpt8/PHHUrRoUTnjjDNk+PDh0rx5c4GNBhMJkAAJkAAJkAAJZDoBChqZfoVYv5wiACFj1qxZcvvtt8uKFSvMJqNr164yePBgOeaYY3KKBRtLAiRAAiRAAiSQ3QQoaGT39WPtfUQANhlz5syxlYylS5faykWXLl1k2LBhUqNGDR+1lE0hARIgARIgARLIBQIUNHLhKrONWUEANhkjRoyQ1157zdzXtmnTRm655RY57bTTsqL+rCQJkAAJkAAJkAAJBBOgoBFMg99JIE0Edu7cKSNHjpQpU6aY4TfUpO644w7p2LFjmmrE05IACZAACZAACZBA4QhQ0CgcPx5NAgkh8NJLL8mYMWNk+fLlUqRIEenfv7/ZZVSsWDEh5bMQEiABEiABEiABEkg1AQoaqSbO85FACAHEyhg6dKg8/PDDFv27du3aZgx+7rnnhuTkTxIgARIgARIgARLIHgIUNLLnWrGmPiWAiN9Qm3r//fethT179pSbbrpJqlev7tMWs1kkQAIkQAIkQAK5QICCRi5cZbYxowncd999cvfdd8uWLVukePHicuedd8p1111n8TMyuuKsHAmQAAmQAAmQAAlEIUBBIwoc7iKBZBP4448/zBbjgQceELi3xSoGBI1OnTol+9QsnwRIgARIgARIgASSSoCCRlLxsnASiE7ghx9+kCFDhsjTTz9tGevXr29xNM4+++zoB3IvCZAACSSAACY4nHPmhGKfffaJq0Qc5x2PY+HIIt4y4johM5MACWQdAQoaWXfJWGE/Efj222/NHuPFF1+0ZrVo0UJGjRoljRo1SngzvUGBV7A3MPB+85MESCC3CPz111/y5ZdfyoYNG+T444+3FdV99903Xwg47s8//5TNmzfLsmXLBBMm5cqVk1NPPVWOOuooKVasGAWOfClGz/Cf//zHnINAkEOCEIc/XB8Kc9HZcW9mEaCgkVnXg7XJMQLffPONCRpwb4uElQwIGg0aNEgICbyk8ML67bffbDCwfv162b59uxx00EFStWpVqVKlihx44IFmD4KXGBMJkEDuEHj55Zdl9OjR5lYbkxv43qxZs6gAfv/9d3n++edl5syZNvDdtm2brFq1ShALqGzZsjJgwADp06ePlC9fPmo50XZiUgQpFwfU6LN/+eUXWbx4sbz99tuCySgIduirmzZtKs2bN5fDDz/cBI5oDLmPBDKFAAWNTLkSrEdOEggVNFq3bm0eqE4//fRC88DLafXq1fLEE0/YoADG5kWLFrWXN17k2F+6dGk577zzpHfv3nLSSSdJiRIlCn1eFkACJJAdBBAUdOzYsTawPeSQQ+See+4ReL2LlHbv3i2PPPKIYAX2yiuvlEsvvdQEDJQzdepU+37cccdZsNEOHTpEKibqdkyMfP/999Y/Va5cWfbff/+o+f20E21ftGiR2elB2OjRo4ecc8455iQEggdcoOMaDBw4UOD+PJfY+Ok651xbdMDBRAIkkCYC//jHP9yFF16I6Tv7U0HDLVmypNC12bNnj3vooYfc0Ucf7XRW0Onsorv22mudqjk4nYF06krX9e3b1+nMWGC/Djjczz//XOhzswASIIHsIPD66687XT11OsHgdDXVvffeexErrjPtbtq0adanqLMKt3LlykBeXSl1l19+udOBr2vcuLGbP39+YF+8X3Csrq44VcFyzz33XLyHZ21+8J01a5Y75ZRTXMOGDcMyxPvi4osvdpUqVXKTJ0926OeZSCDTCcAIjIkESCBNBJIhaOhKhdPZRXtRQ4ApU6aM05lK9+uvv+Zp5a5du9xtt93mVLfahByd0XQQNkLz5TmIP0iABHxDAINbXVV1CxcudBs3bozaLkxQ9OrVyyYmrr76aqd2HXny6yqEmzNnjlu+fLlTb3p59sX6A/VR9S2n6pzumGOOcS+88EKsh2Z9vq+//trpKpAJEboK7XR1I2yb5s2b53TF25122mnuzTffdGDGRAKZTICCRiZfHdbN9wSSIWhgtUKNygOrJLrE7j755JOwLDF4UFUJGzxAKKlTp46bPXs2X15haXEjCeQuAax+1KtXz/qV/v37OzUETziMH3/80foj9EWtWrVKyOpuwiuZhALVsN4mfTAp1LFjR7dixYqIZwnus9UWZi+BL+KB3EECaSJAQSNN4HlaEgCBRAsaWEofOnSoqTB46ljDhw93qu8bEbgGC3RYzfDya7BAp15kIubnDhIggdwjoIFF3WGHHZZUQePjjz82AQN9EVQ981tl8ctVwKoSBAy0G/23OuyI2rRx48a5ChUq2MTQa6+9FjUvd5JAuglQ0Ej3FeD5c5pAogWNzz//3LVt2zYgNKibSTdx4sSojLFMDzUFT9CAzrZ6O4l6DHeSAAnkFoGRI0cGJjCStaLx7LPPupo1azr0W+PHj3dQA82FBGFBXQPbyvK9996b74qy12ercw9311130VYjF26SLG4jBY0svnisevYTSLSgMX36dFejRo2A0IClePUSExWUepCxmTFP0FDXt27KlCn5vuyiFsqdJEACWUMA9gCwqwgd2OM3tuPvxhtvdBjYop/o16+fg02Gtw+qP5FsCmKFAFuDMWPGuIMPPtgMznPFPgPthm0cHHaUKlXKjLzzYxbcZ6vHQLdu3br8DuF+EkgbAbq31V6TiQTSRSDR7m3hZhIuKtWg25oEf+s64yVdunSJ2MS5c+fKrbfeKmrHEcgzYsQI0YGFxdsIbOQXEiAB3xDQAa7F2FGnEPLpp5+KGnJbDA24u0ZC7B01ErcYGfiN/eqVCl/ljDPOsJgOiMGDhHgXiO+AgH2xJrhyVUEmkB191rBhw+Sxxx6Ts846S9AHqcGz7Uf5cM3tx1g/O3bskMGDB4t6CZRDDz1UVJVVunfvHuAS7stbb71lffaHH34obdq0MZfoHqtw+bmNBNJJgIJGOunz3DlPIJGCBiL1Qji4//77sVJpbNW9rfm0V3eUEVmr5xILEvjRRx8F8sBHPl76iPLLRAIk4B8C6BsQdE8NjgUB+1555RVZs2aNRfNW3X9R2whrrBpm2+AXg1qktWvXyqZNm+y72mrIEUccEYi7A0EAx0XrZ+zAv/+hDgj6p+5cBYIOEgQbXeGVrVu3WkA69F1enIjq1atLt27d4hJk/j5Vxn8gIB/6WgRtPfLIIy2GxiWXXBK13urww4SLBQsWmDCm3gNNOIt6EHeSQJoIUNBIE3ielgRAIJGCBgYGQ4YMsRlBj67aXpigoYaG3qa9PhF9dpRGI8fsmJeQ/+abb5batWt7m/hJAiTgAwI//fSTqI6/qF2ARZ1GIE+sbuy3334SLGgENxWCwfXXXy8TJkywzddcc42o0bJFqw7OF+t3nA/9DVZRMUGChFWVd99914L+IUidF7QUQgwmPDS2hCCAX0ESzpfsVNDVli+++ELUYYddj2rVqpmgcdFFF0WtLtjdcsst8s4774h6ChRVObMAflEP4k4SSBMBChppAs/TkgAIJFLQUA8t9vJ/5plnAnCPPfZYEzQ0KGBgW+gXvKwgaGCWzEtqUG4zZurO0tvETxIgAZ8RwGoGZsM/++yzlAoaoRghyNx+++0m6FSsWNG+R+uzQo+P9nvnzp2iNgyCiZhkCBwQhNS+wlYj1L4tWlXC7lu6dKlN6mBlOZYVaBSC1WcIGpgkKmwk9rCV4kYSSCQBfcCZSIAE0kQgkcbg3333ndOZsIAhuPYTZhiOaLPRki6/uyZNmuQ5DlGCP/jgg2iHcR8JkECWE1ABw+nqgT37uqLhJk2aFLZFOkB3AwcODPQRuqJhxuBhMxdgo66yWDBA9FmoD9zcJio9/fTTrlatWhb9HBHQk/GnKxEOHrMKkhYvXuyaNWtmbGMNUgg+6KPBq2rVqk4nlwpyah5DAikhwBWNREptLIsE4iSQyBUNFTRM11e9tQRqoR6obEWjffv2gW2hXxYtWmSrF/j0UsuWLW2VA0afTCRAAv4k8OWXX5rajgbpTOuKBlSooKoJexCN42Mrs7ADSUSCsbVn+5GsFQ0YcWP1uHTp0nFXOXhFOZYVaJwgmBc4weEHbFiYSCAjCaREnOFJSIAEwhLIhBUN1YsOu6KhesBh68yNJEAC/iCg9gFOvUylfUVjxowZ7vjjj7fVBgQGLKyr3Gy6OgVZ0ViyZIlTz1x23dQo34EfEwlkKgHG0cjUK8N65QSBRAoaGzZscJ07d7aXj85q2Kfq7zr1ZhKVJVSnGjdunOe4RKsvRK0Ad5IACaSFQCYIGlDLUvfaTl3lulj6q7SASuJJ1UbDtW7d2vpf9a7lZs6cme/ZoNbaokULOwbqVoirwUQCmUqAgkamXhnWKycIJFLQ+Ne//uV69OiRR2BQ40KXX+Cr+fPnu0aNGuU5Tr1OOXV/mRPXgI0kgVwlkAmCxrZt21zPnj2t/1EnFAm1z8iG6xp8DdS9bUy2HhrPxGncEmN24oknOlV9y4amso45SoCCRo5eeDY7MwgkUtDYvXu369u3bx6BQd1Cuueeey5qY9944w3XoEGDPMdBYFHf+lGP404SIIHsJhA8yE2XMbh6UAqoAal9hvvhhx+yG2qctUc/q/FHrP9V971u+vTp+ZYQvApdv359px6r8j2GGUggXQQoaKSLPM9LAkogkYIGgI4ePdpUEDzVqUqVKuX74lJ/+k4j+uYRNDSAlPv55595jUiABHxMIBMEDXiFSqZ9Buw9/vjjD7dnz56k/WkAxALblQSv6BxyyCFu2rRp+d5xr776qjvllFOsz87FVaB8ATFDRhGg16mMNNFnpXKFQCK9ToEZAnHBHz0i/SKVLVtW7rnnHunVq5f9DvcPXqrgS18HHbYb0XhxDIJywUc8EwmQgD8JpNvrlI6GLNjc2LFjLRgf+q4OHTrkgf3XX3/Z76JFi+bZHusPxKlQ17PmeQrnS0ZC/IuuXbtKQeIOoU6IiTF+/HirGlh40dkj1VWFM+vnv/76axk0aJAFaq1QoUKk7NxOAmklQEEjrfh58lwnkGhBA9F14SZS1aEMbbFixSwIVr9+/SIKDY899pi5wIV7XCS8LCF4tGrVyn7zHwmQgD8JpFvQ2L59uwwePFh0Fl/CBQmFO9opU6ZIqVKl5OKLL5aSJUvGfSEWLlwojzzyiGBQniz3tmrEbcJB06ZN464fDgjugyFsIQq7xvuIWNbkyZPNpe0vv/xik0J9+vSJmJc7SCDtBDJqfYWVIYEcI5Bo1aldu3a5G264wUHfWjsX+4umBgW1guHDhzt9gVveIkWKuKuvvtrBg1W4BA8xUEP49ddfnUbcdTrbGC4bt5EACWQBgZUrV6bVve2yZctcmzZtrO8JZ5+hEycO2/NzaJEFqKNWMfg6IBjixo0bI+ZHnz1ixAinK8+m8jpv3ryIebmDBDKBAG00MuEqsA45SyDRggZA6gye05k1p2pP9gL3onxDSAhNOsvnLrzwQssHwaRmzZrulVdeCc0W+K0zkO6OO+5wVapUsbxwxQjBg4kESCD7CARHBlfVJDdx4sSwjYANgq6KBvqJK664wq1duzZs3ng2zp0715122mlu3333dao6lGfiAv2Kzu7b39atW+MpNuvyYsJm1KhR7qCDDjIPgBrEL2IbwF1XdxwmhXQlw61fvz5iXu4ggUwgQEEjE64C65CzBJIhaOClNWnSJFe1alUTNlTtwKk6lcPL2guEhc/ffvvNhAaNamv51J7DaYRZp8vxEa8HvJs0bNgwMOBQfWr3+eefR8zPHSRAAplLIDhYHCYa7rzzzrATB8EGy8iHgS4MyQubvPMfcMABTlWkAsWhD3v55ZedqhDZxElgh4+/gOcFF1zgDj74YDdhwgQzXA9tLvpteBGsXbu2UxVXx9WMUEL8nYkEKGhk4lVhnXKGQDIEDcDDbODUqVPdscce6zBTiZdX9+7dHV7siLcB4aB///7usMMOs/0VK1Z0aoSYr6epRYsWmf92zKZhFhLeYvILCJgzF5MNJYEsIOCpP+7YscPdfffd1gd4apaYOEAAOaxgYLD/559/OrjNRkC4k08+OTDBgHgPjz76qEMZhfG4hMmP3r17u+LFi7sxY8aYOibOh5WOAQMG2EA63EpsFmAuUBXhTQruauvWrWuCFvij/fjDd/Tb559/vkN/jcmkf//73wU6Dw8igVQSoDG49rBMJJAuAok2Bg9uh3YkAmPPxx9/XFQdSjZv3oyJhUAWeJQqU6aMqI606MtedCAhMB6PlvTFJrNmzTLjTY3ka8aVMNKExxUmEiCBzCeg9leis+LWJ8A7HZ7p4KRqkXLGGWeY9yfk1YkEM6SG4XFwgnc6jUotJ510knTp0sWOCd4f6/dPPvnEnFGoXYKoGpV457nyyisFxtW55PkO/bMG4xNdWRKNJyKXXXaZnHfeeaKCmG1X4U50JVpuvPFGad++vagtXqyYmS+HCHjv+Ux5diho5NDNx6ZmHoFkChrBrcXLadOmTYKBAzy9qC6wqGqVYFCB7wXpkHTVRO6//35zS9m5c+fg0/E7CZAACcRMQFdGZNWqVTa4Rp+kK6WCiYxcTRC2IHCoapSsXr1aVGXK+uoWLVqYN0AN7JeraHKy3bj+utIncPEcSbjUFUi7T3SFUVRrQfB+Ll++vD1Hqn1gx0Z6z2OyAcIJykbeRCcKGokmyvJIIA4CeIncdNNNNruIw1q3bi0jR46U008/PY5S0pNV1R5EVSoEPuTpCjc914BnJQESIAES8CcBDP4hBEAjYfny5baKpTaSeRqranW2CqiBd2XGjBkmsGMbBA9Vt5PDDz9cMBGIP0wuhhMkoKXw7rvv2vgDwmwkYSbPieP4QUEjDljMSgKJJqA6t6KuCkV1kq3obBI0PvroI4HaAzo+jSyeaDQsjwRIgARIgARykgCEDGghQGtgy5YtFqcldAISAsUHH3xgMVXURbJcdNFFApVDTP5h34oVK+x4tf0RtdcU9WxmqtKhwgbyvv766wLVvMaNG4u6yDfmkVZA4r0gFDTiJcb8JJBAAkuWLLEAe+rO0Ept166dRYnN9IE7OiYEwcInOrdDDjkkgVRYFAmQAAmQAAnkJgEIGQigi8C5e/bsscjvsKEMTbDBRIDe+fPnm2ZE375991I5/PHHHy0PgmI2a9bMNCZCV0W8clEOBJtx48ZJuXLlRD1RersK9UlBo1D4eDAJFI4AliuhKgV9XKQePXpYh4EZiUxOmD15/vnnzXgTxopMJEACJEACJEAChSMAIQO2lKNHj5Z//vOfNh4488wz9yoUNhsQMtT7mK1CYLUCThzCJaxooDyoX6l3Nxk0aFDEyPNQo4KzAQ3ca6sj6rEyXJFxbaOgERcuZiaBxBLAcuWtt94qGgHXCh48eLDgL5NXCGC4qW4xraPSgFFSoUKFxEJhaSRAAiRAAiSQgwQ0Zo2NCWCXMXz4cNHgmGG9QWqwXRNCNN6MdOvWzfJCPSpcClbRvuqqq2TYsGFmrxEuL+w6atWqJRrbRgYOHCiXXHKJGZKHyxvrNgoasZJiPhJIAoHJkyebK0PoYpYsWdJ0La+99tqwBltJOH2BinzqqafM3SXc2tapU6dAZfAgEiABEiABEiCB/xGAAfeDDz5oqktnn322CQSRtBs0eK7ZXMBWUuPf2OoGXE2HSxqvy4QSrFZA1Rl2oSeeeGK4rLYNTl7wnt+1a5dpXMBuo1D2GrpMw0QCJJAGAgiqp0uYFjBPn24LiDVnzpw01CS+U3777bfu+++/j+8g5iYBEiABEiABEohIQG01nQ7qXbVq1ZyqJkfMhx2qDWHBHTF2OOGEE5wKERbYMdxBajDu1JuUU2HBXXPNNfm+vxEcUjUtLNAvAmquW7cuXLExb2Nk8JhR5UZG9ddsEUhxo6mhb8RGe/nwyVQwAojy2rZtW4u2iw5Al0idGoAVrDAeRQIkQAIkQAIkkJUEdu7c6a677jqnQXOd2j06VaeO2o6PP/7Y6aqHjR8gbEAgWLt27V7jNozRdJXEHXHEEU4D9Np3THLml9RdrqtXr56rVKmSe/LJJ/cqN7/jg/dT0AimkcPfdcnOqXcCt2jRIqdeB5x6KHBffPGF06WzvW4w3LgLFy506nXIaRyIHKZW8KZDiJswYYI77LDDrKPQ5VH3wgsvFLxAHkkCJEACJEACJJCVBN544w3XoEEDW3VQO00bj0VriBqDO+RTlWsbQ+y///72Ww3IA2M2jDPUM5W74IILnLq0dZdffrlT245oxQb2ffXVV3YchJju3bs7DS4c2BfvFwoa8RLzYX51n+Zmzpxpqju4qbw/9Tbg+vXrZzemt8IBIWPBggVOvSA49ens3nrrLR8SSX6ToH7UqVMnY40OAB2GRvNM/ol5BhIgARIgARIggYwhgBUGDdzrICxg3PXwww/HVDesarRp08YVKVIkIGxANUptMkwzBSpP0JQ46KCDnBqMu1WrVsVULjJpoECn7nKtbI1E76ZPnx4QYGIu5O+MFDTiJeaz/Bqu3mbWcSN5AkboZ926dd3UqVOdulwzIeOss85yhx56qFNDZgchJdUJwk6y/5LZJjC//fbbnXqWstmLRo0aOehmMpEACZAACZAACeQWAawyqEG3jcE0hpabN29ezABg14mVEE/YgBp2kyZN3J133unOPfdcV716dRtvYKUj3jR+/HinXiWtXhCEfvnll3iLsPz0OqWj6lxOcKGGoDBwfxbsVcD77n2Ckd7IFqCtRIkS5vZM9QmlfPnyKcWneoyiUrogCA2CxSU6ob1o05FHHik6C5Do4q3O2jEYc7i0RVCcW265RXr16mVepxJ+QhZIAiRAAiRAAiSQsQQwJoCb+6VLl0rLli3Nm1SkmBjhGjF37lyLj6ErHHnGRQjyN0rja5xzzjkF8mSpmi42VkFgwI4dO5pnq9q1a4erQtRtFDSi4vH3TkScVClVpkyZYoNqXdUQBGcpXry47LffflKqVCnzpYzPn3/+Wd5//33ZsmWL6NKc9O/fX5A/v6TirGUJFljyOyba/hkzZpgLWFU9ipatUPvQLl1xMP/RhSoo5GAIRsuWLTN3caqPaULG0KFDzU92MoSakNPzJwmQAAmQAAmQQIYRQDTuu+66SzZv3iwIgIvJx1NOOSWuWr6rwX8hVCxevDhwXNGiRU1AQGwuCAiqph3YF8sXxPlCoD8IQDgewf7atWsXy6F58lDQyIMjt35A0HjppZdsdUCX2ESX2PYCgMGxejKwWA+46TDzjpWMihUr7pU3dAPKR2RLrIAgP276wiYEi4NP6K1bt+aR3Atbrnc8BCJVCxMEvildurS3udCfquplq0ZYPcLsQ9myZWXIkCEUMgpNlgWQAAmQAAmQQPYSQFwLVVMSjJkQIA+/a9asGXODML5YuXKlTZAivobafAgC73kTvVgdQZnq4jZs8L9IJ1KVbhNeMMmMMRwC9SI4YNypQApXPCgnCMATlQaDcSrBmosz6Pz99NNPMbUdhkQjR440d2o1atQwH88xHejDTDD00uid5ioOht+qluUmTZrkfv31Vx+2lk0iARIgARIgARKIhQDsTQcMGBCwke3Zs6dbs2ZNLIdaHjjqQUyNhg0bumbNmpn3Sl3ZcIcffnjAbkMFA6fB/JyqyjuM62JNXvwNHH/ggQearW6sxwbnozF4MA1+NwJwiaaStQWM0eU7MyZ69NFHzdVtrIhUAnbNmze3hyceLwqxlp8t+eAe+L777nNVq1Z1urJj/rHx8KJzYSIBEiABEiABEshdAoif0adPn4CgAU9PmzZtigkIhAyN4G0B+2AQ/vbbb9tx2I4AfvXr1ze3thAU8KcrG5YHY7xY0meffRaI9YVJUrjkL0iioFEQaj4+Bjcg3KyqXp6rUqWKg0ck+HeORwoGHsTYOOqoo+zmrlOnjkncPsYWsWmffPKJa926tUX/RjAeRNSO9SGPWCh3kAAJkAAJkAAJZD0BeHK68sorA4IGQgrE4iEK4whVfbeVClXFDhuID4LChRdeaJOcnrABd7cI7BdLgjvc888/P1A3VZ2KeyyI81DQiIV2juTBLDtuLPhbxo3btWtXC9oXb/NRzrBhwwI3N2705cuXx1uML/Jv27bNYmTAlS1cAo9UdbKNGzdyRcMXV5eNIAESIAESIIGCE4BqNSYhPUEAQkcsgsD69etd586d7bhWrVq5Dz/8MGwlELPr0ksvtYjjOAcihD/zzDNh84ZuVOc1Tj1W2TnUxtZNnDgxNEtMvyloxITJ/5mw1IZlN+j4IVq1Gi079TAVtuGQpLHCEaz+g9+ID4G/dRokBje29+AMGjTI/fDDD7Yv3pWR0ArgnHgwodqVrD+0IbhtoXWI9zfUpx588EGnBub2sOPBVc8Q1o54y2J+EiABEiABEiAB/xBQ75MBQeCyyy5zq1evzrdxzz77rFODcRtnIUgfJjAjpUWLFrmmTZsGxmTqPSqmGGjvvfdeQlTg6XVKR8O5nnRgLXrTyrhx48z9ma5GiIasNxe34djAxS38NatqlaiBEYRVgR9oeChAWTqLb+7Q9Ma3wzWCuLlGg9cpDfZnfqIPOOCAcEXnuw1u1lBXeJ7CeZORjj76aNHVHKlXr17CikddPV/Xqk4larMhN954o3Tp0iUp8ToSVnEWRAIkQAIkQAIkkDQCd9xxh9xzzz2iDmJENUAsXoWqnEc9n05emktctecwD5ZwYQtvluGSTiRbmWovamM0nfy1YzQYX7jsgW1vvfWWxffQ1RJR43I7H8Ys8SYKGvES81l+BMDTqN+Cm/b44483F2jqvSBP8D40GQNlXckw92tqECTw+4x4GjfccINtv/fee+X5558XXbGQ7du3i+od2vaSJUvazY/PYsWKiXpUsL9ID0R+eBcuXChq/yEaSTNp7m3h5vfaa68VnQHIrzpx74c7YfiiXrFihT24CNKDBxexS5hIgARIgARIgARyiwDigyF2l65kWHA9VbEWNeSOCgHxz9QTqGBCV+06BDG5KlWqFPEYjNngnla1SywvBJMyZcpEzI8dXkBntfUQjAsRUwMucuNOOoBkylECGoTPaWAYCzHfqVMnp5Gq3e7du+0P7mnxB7UfuGGFzuDs2bMdlvVgb1CtWjXzShWKDipHWAbUgbMt07Vv397BIInpvwTA5/HHHzc1Kn1Y3amnnup0NSihqlpkTQIkQAIkQAIkkB0EVFPDnMZgTADvUfPnz8+34nBpq1oXNs666KKL8rWnhUt9uLzVYMzugQceiMkpjQpATieg7Ryw3VVNknzrFS4DbTTCUcmBbRAyhg8fbkbfGpXa1a1b1zVp0sTBnS3iXsBgCAIFbkoNYmc3Gh4C/EGIgDAB71ShCXqCOkMfyK/qQQ4G0Uz/IwABTmcT3P7772+cNBKoQ0dDb1T/Y8RvJEACJEACJJALBOB56qqrrrKxFmxkn3zyyXybDcc9mMjF+Ay2GnBnG2kMgQnOm266ycZzEByQN7+EslSdy5UrV87iccATKSaeC5IoaBSEWpYfg4Gu6gSaFyQIEhAs1I7CVa5c2QySQgULT8DAJzwPdOjQwcEbQbgUbHRUqlQpN3ny5HDZcn4bjMFheA/WRYoUcQMHDnSbN2/OeS4EQAIkQAIkQAK5RmDatGkWswxjAjjjwTgtWoIg8MQTT5h2BI7p3bu3aZ6EOrLBb8TuatmypVMVdtNiiSXwMoQflIlxX+3atU2jJVp9ou2joBGNjg/34eaEa7NatWpZkBdIzr/99pu1FJ6h4H4VqxkIzhIsYOBGxk16+eWXmwvcSGigFnTMMccEbs7XXnstUtac3g7vW/D8oDqSAVZQTYs0I5HTsNh4EiABEiABEvAxAcTYgmo6xlo9evSIKTo4hBG17XAVK1Z0mNjFcWr/aR6l4D0TnjkRywshBhA4Gftj8WgFzOrwx5199tlWH7jfjSW2R6TLQ0EjEhmfbsfNDF07rGLAPVqou1lIv1iVUK9TNgjGigf+sDQHH8pbt26NSAaDZNh8eCpBWPnI1fgZESEF7cAsgxpWmaCBVQ2oskGljYkESIAESIAESCC3CHirGojgrV48Y2o8xnDvvvuugwo2hAlopmD1AuM8BAuGXQZsQTEJrI56YioTYzlMQh933HE2cfzCCy/EdFykTPQ6pdP2uZTgFUoDuJgb2yOPPDKityO9YUSFCvNoAFe0usohKjFHRQW3tvBkoMt5lg/f8ae2HvZbhRjzFKWrJaID66hl5cJO8BoyZIhoB2DNbdy4sbmSU5WqXGg+20gCJEACJEACJPA3AVVpMs9O8EKlE4/m/TJWj5QaX0x01cE8cn733XeC8RZCEKiGiRx11FEST0gBnZA2d7vTp08XVeuW/v375+uhKtpFpKARjQ73xUUAsTVuvvlm0cB/cuCBB9qN2qdPHysDN/2LL74oGs1S2rVrJyeccEJcZfs1M9zFIX4J3AzDBTB8acO1ri6f+rXJbBcJkAAJkAAJkEAYAitXrhTVDLExwIgRI0Qd9ITJlbxNmGS+5JJLBPVQFXsLeZBfTI/8akNBIz9C3B8zAQTSQ4yIr776ygL54Xvbtm2hnicI+DJq1ChBgBhI6hQ0/os1mBm2oGNBID/1BBYzd2YkARIgARIgARLwB4GXX35Zxo8fL6r6ZDEyVCUqZQ1DMGRVlTcBB3G+UIfCJgoahSXI4wME1DezRY5EQJg2bdoIgs4gurZ6UzIBBBGxIWSoSzbO2P9NLXgVCJvUy4MgMjvU2phIgARIwM8EVBfcmkdV2tiuMnhh4g68uOodG7NszAUNkKeeesqCIGN1AX9qK5v0pqiNqIwdO1bWrFkjapgu5557bkLU3CloJP3S5c4JEK5e3bLJkiVLLKql+m02+ww1IhdIydDzu/jii01FKHeoRG8pIpxD+FK/1pZRjfBN/ezkk0+OfiD3kgAJkECWEcAgGYNlDKTUY46osxApXbq0qWio6/Qsa01qqwv7yi+//FI2bNggGgtBqlevbraWqa0Fz5YqArjesN989dVXpXPnzqKeo5ImbOC51MDMgujh0D7BOfE8wp42EYmCRiIosgwjgBfIm2++KY899pgJG+qH2QyI1IOC9O3b10LYc+Yq783yzTffCASyl156yXZgmRIrQRrXJG9G/iIBEiCBLCaA98OPP/4oWMWdN2+e2fKtW7fO9NFvuOEGUW+FWdy65Fcd6jSw6YNw1qhRI/tOxyHJ557OM0DY0BAB8vTTT4t6qLRVhmSoVcPxDyaENQizwK5WvVQltNkUNBKKk4V5BCAd4w+zVcl4MLzzZPsnBY1sv4KsPwmQQCwEMFP60EMPmYCBAQ1WNZCgB05BI3+CGmTX1FowgQdPjnAc0rNnz/wPZI6sJwCNkI8++shW/pJhHI4JYo2nJk2aNJHy5csnnBcFjYQjZYEkEDsBChqxs2LOzCHgqcBQVzxzrkmm1AT3BlIkG4JQuzQKGrFduTlz5ogGZ5PPPvtMzjzzTFOxxcoGEwlkOgEKGpl+hVg/XxOgoOHry+vbxkHlBd7ljj76aNGgTr5tJxsWP4GNGzdafKZDDz007MHw9T906FBTB0EGChphMe21EQIcjHThbAX2GRqIba883EACmUiAgkYmXhXWKWcIUNDImUvtq4bCI8qjjz4qvXr1ku7du/uqbWxMwQlAXRYqPggSdsUVV4QtaMuWLRaoFPcQEgWNsJi4kQR8Q4CChm8uJRuSjQQoaGTjVWOd4Q1l6tSpctVVV1FPnLeDEfjzzz9lypQpMmHCBBkwYIB5GQyHhoJGOCrcRgL+JUBBw7/Xli3LAgIUNLLgIrGKexGgoLEXkpzeAI9Ss2fPNvfmK1assGBjcGceLlHQCEeF20jAvwQoaPj32rJlWUAgXYIG9H0jGWtmAbZAFTHAwR8SfH5HapOXD8bLdLEcwFfgL5kmaHjXN9gQmdc6vssLdh5H75nC8+RxjPTcIC+CscItN2Ip4TlE0C+4NEcKLgO/owkaKAsuPfGJ4/CH8mL154/j4M0Kn0jB545Uf8uo/9B+nNs7Jz5RFrYhefVA2V75tuPvf8Hn8vJ492NwPnxHWcH1Cc0fXFbosciLeuH4aFy864m8Xj1wjHde7xyh5Qf/9s6FTyTvmOBygvPzOwmEI0BBIxwVbiOBFBFIlaDhvTDw0tm1a5f88ccf5rce0UYTGZgnRdjsRQs3j6tWrRLMoJYqVcqCRFarVs0CQuKF6CW0/b333pNvv/3W/M/XqFHD28XPAhLIBEED1xWDwB07dphhOp4luE3FNrhorF27tgU2O/jgg6MOyAqIwFeHgdnatWtl2bJl8sUXX1hguN9//13wPJ144okW1wdG/4h1EfxsYQC7cOFCW8lYtGiRDcAxCG3btq0gfhJSiRIlBPEe6tSpY7/DCRrXX3+9lQuPVIgX8fnnn9tv2Hp06NDB3G4ecMABec5thf39D/VAfeGRafHixdYnIDZAxYoVBe5AW7ZsafdCsWLF8pSB4zxhAobWOHflypXl/PPPt3rPnTvXojOjv8Q2xDJYvXq1MfIG36gC2lymTBmrJ/qXpUuXWrwQuAz1BvlePvS3cCOKenmDfghqaDv6ZuRHv9y8efMAM6//xv5PP/1U4IEKTM8777y/CeT9QP5t27bJggULjAcM8OFmHjxxPUuWLClVq1aVY4891vr/vEf/V+gqCM/QcvibBIyA3tRMJEACaSKg/rGdRvyEP0j704B9TiOrJ7Q2+pJ0+uJzQ4YMcfXq1XMaddzpi84+27Vr5/Tl6nbu3On05RT2vJG2h82cgo179uxxM2fOtPp73PCpA0rXr18/p9HWneqLW3t0EOH0ZevUHaTTIIhOZ1xTUEP/n0KDcrr69eu7adOmpbyxuB9xT6tfeafG6K5ChQpOB29OB7SubNmyTmMMOB0Q2++GDRs6DXhl+VNe0Sw4IVhu377dabAup4KEXVNdmXAaIMyNGTPGqbDgdIDvNB6SGzhwoFNh3alQEmjZd99959SDlNMAX8Ydz6EKIk69Ilkfg37mnHPOcapWFThm8+bNrlu3boE+b9SoUU4H707tOpwKiK548eL2p4Nwy6MDeIc8KjgEygj+gmccz/x1113n6tat63Tw7dQQ3bVq1cqpoOFQzhFHHGFtRFu9/gzt+P77750Kza5NmzbWf6D+qAfKu/nmm125cuUC9dRBuXvuuefc22+/7Zo2bWrlev1PgwYNnBq3OxV0rWoqtLm7777baQRv4+FxUYHHzZgxw6nnqOAmuPXr1xtvcNNVCnfppZc6jQJudd29e7fd6+i/cY2wXwURN2nSpDxleD/QPhX+rP2NGzd2TzzxhMN1WrlypRs+fLhTAcPqpEb4TgUX77DAZ0F5BgrgFxIIIQDpmYkESCBNBJIpaOCFo7P+To0z7QV1wQUXOJ3tczpTZa396aef7GWqs5Zu0KBB9rILxYDjNZpvxgzUUHe0R2cdAwMA72XvfWKwoYbKbsOGDSZknHXWWU5dbbrJkyc7CClMhSeQLkEDg8NNmzY5jZBsg0cMInWm1nXt2tUGVxCYcY/orLzr3bu3DZAhWOsMcOEb7cMS1EWxDfohpKv3MIffwQkDcwgSGOxDgIDgAWEdg9HgBEGhffv29kxiIHzfffcF787zPVTQwHWC4KErHu7qq6+2gbEaldtgXlcgrEydibfJBU9I8ApEPd555x3L27FjR6crId4uq+Mrr7xiQhD6BgifEFjQ7yFpkDK7b9D/QVD1+o9rrrnGaQBBd6ZOTuDegfCKNkGAVU9rdiwEjpo1awaOiTRoRz+EgT3KRjne8VZIyD/0VxAwdKXDaeR024u+d9y4cVaXSpUqBYSbaIKGruy5Tp06mZAza9asPGcBrwceeMCpa1zr+9VL2F77C8ozT0H8QQJBBP4fAAD//7lRVOsAAEAASURBVOydBbx0RfnHhw7pBoFXpKQkBAkpKQlJCckXKQFppJSWEpGQEOkQFBFESpB4CUG6RETqpVtSOub/fMf/s8w97zm75+zO7j337jOfz97duztn4jczzzw1zzhvyRAwBAYNgX//+9/+e9/7nnfOhdeqq67q//73v3fcns8++8w/9thjftttt/XTTTed//GPf+yff/75McolzwYbbOCnnHJKf8IJJ/gPPvhgQJ4zzzzTH3PMMf7ZZ58d8P1g/fOnP/3JL7LIIn6sscbyY489duM1zjjjeF7jjjtu4zX++OOHz1/60pf8/vvv71999dWWzf788889rzon2vfJJ5+E12C19ayzzvLf/OY3PfOjV4k5/Ze//MUvs8wyYayZAwsssIA///zz/X//+98xmvHwww/7tddeO8yRo446yn/88cdj5Ml+MRTGP9vmdv9/9913/Z577uknmmiigOmoUaNyi2Ld7Lzzzn7iiScONAp68eCDDw7I+69//cuvu+664XfW4fHHHz/g9/ifl156yW+xxRYNmjfFFFP4H/7wh/6f//xnnM3fe++9fvXVV2/k22uvvfxrr702IM8//vGPMMaLLrpomBsDfpR/GPMDDzzQTzrppKEc5suf//znAWtc54nS4K9+9at+l1128ffff7//6KOP/MUXX+xXW201v8MOO3jqI7388st+yy23DHSI5/jtmWeeCb/Ff8BlvfXWC3VPMMEE/pe//GVYt3Ee/Xz33XeHenbffXcPRtmktI/6JpxwQn/SSSdls4T/Tz31VD9ixAi/1lpr+XvuuWeMPC+88ELAf7/99vNvvPHGgN9T4DmgQPvHEBAEnKFgCBgCg4dAtwQNGIF11lknMNpbbbWVf/zxxws7ecopp/hZZpnFL7300v7GG29s5IMRQUA58cQT/aefftr4frA+IASxCbPJIjwtvPDCfvnll/errLJK2FQ33njjIFjttttufuTIkX722Wf3CBkwKHlCVrYflP/EE0/45557rpAZyD7Tq/9hgGG0YZxoI4zcL37xC8/8GYzUa0GD/t95553+O9/5ToPxnG222fwFF1wQcMnDAOF40003DfnzmKrsM3Ue/2xbO/0fPH//+9/7+eefPwhiBx10kH/nnXcKi0XAW2KJJQKWCBxHHHGEhz5o6kTQgGFH4ZFNzHcUBCrgbLLJJv6RRx5pZIMmHX744X6qqabyrPk85pzMl1xyiV9ooYUa82bvvff2r7/+eqMc+rH99ts3foeuXHXVVY3fiz6cfPLJfuaZZw7PLb744v7aa68dIyt9OPjggxuCzmabbebBKi+xppZbbjn/29/+Nu9nf9999zUEr2aCBpjxO8LX1VdfPUCo0oKPO+64IPTEglsqPLUOezcEFAETNBQJezcEBgGBbggaMAwICGzQSy65pL/uuuua9gwmgo1yvPHGCwwsTAjppptuChpPfm83KXOMBl7LbbcsGEE2YZhsmO28RH0IVQhXCCMwmEUMSPz8+++/72G2sOx87Wtf85deemn886B8pi9oVN977z3/4osv+ttuu83vs88+/itf+Upgbuaaay7/xz/+cVDa1mtBA606zCBWKjS6WDP22GOPoFnOAwDsrr/++qCpR5uN9reZsFzH8c/rV6rvVKsNjtNOO61nPJslNN/bbbddEErA/1vf+pa/4YYbGo90ImgccsghYY43Cos+YGWdccYZw5hj3UDY1IQFBGUKcwKhG4GBtZJ9/e1vfwvKCNrNC8sL1gpNH374od9pp53Cb/yOFfipp57SnwvfY4sLjD3Wijyr2WWXXRassJQNbUHwySZo9o9+9CO/0UYbjWEt0rxYG7BSUE4ZQQMLCpaZ0aNHjyGMYzVnX/jPf/6jxQeLUgo8GwXaB0Pg/xEwQcOmgiEwiAikFjRgsM4777ywoeHCcMABB/i33nqraQ/jDfOnP/1pyI9QgMsUTEAZa0BeBTB2t956axB6jj766CAcdCps5NWj31HfHXfc4ddcc00/00wz+SOPPHLARqr58t5hRlZYYYWwiU8++eT+tNNOy8vW0++wSv3gBz8IjCBMAy9cw2AOYTbmnHPO4NaRolGMC/jBKJV5nX766X6xxRYLOJXJT552hU3adeyxxzYYTvqOe8tFF100oOvaBxjHu+66KzCUMGS4T+W5kMQP13H84/al/hz3d+65585lfrN1/vrXv/azzjprmHto8mPNe7cEjTPOOCOMNWOOth/lh6a//vWvfqmllgrrAWEDxUrRi3mga4hyYsttVtDAaoprVKvEnEaRgesZ7cOimnX/Yk6C0zzzzBPy4O6JQiO2BlEPQvGKK64YBCaUC3mprKDB2mR90CaUR7i6IaBRbjP6mwrPvLbbd/2NwFh0XyakJUPAEBgEBMRlwP3kJz9xouUKtcsZDScbkRM3hbZaI/7GToQFd/nll7v55pvPiWuBE0araVmi8XKyYTph3Nw222wT2gNZEGbbiRuBEy1b0+eLfnzggQecmPGduCE4YY5Du8TS4oSRL3qkre9pq2z6TnyvnQg0TgSr0B/Z+J0wHqXKFIbGiTuIA4sFF1ww4LbGGmuUerZbmUSrGsbx6aefdsLYOXFzceIK4c4991wnGlAngkZo8/rrr99xE8S/3N1yyy2OuspsCaIRdsK8u2984xtOzsy0rJ/xFybVCZPnxCLTMn+cQVxGwjwSy1rja8aGdcP8JIlFwomW3j366KNhHgjTFDCiPubgsssu23g270Mdxz+vnam+g9787Gc/cyLMBgwPO+wwJxaDpsWLZt4deuihjrEXBjasNdGYO2GeA+6Mh5wjcKLgcKLdd7vuumtuecLEO7HMOVGIhN9FmeGgC3lrVc4AhTnOWmAMySvukuE5OZsT1umbb77p5IyHW2mllXLry35JPeJ256aeeurwkzDgoX6xeoX/RdAI7Zt++umzj47xf4zJHHPMEdojjH2gd2Smbfvuu68TYcOJwBzoFHMXGi+CeihPmP/QRxH+nJyZcSuvvPIY9fBFTNtFcHKiCHJiBRkjryiGnCiYGnWSQRQvgbaLm1pYh4xRNqXCM1uu/W8ImEVDdlVLhsBgIZDaooGLiPoNf//73/ccdGyVYl92TPNov3BFEMbBP/nkk60eL/z9yiuvDAeGhcwGrWOrsyKFBTX5AQ0dbjXCADXOmVxzzTVN3WSyxWEFQjOJxpO2cjhfhKRstlr8j288h2dpZ0qLBv76+KajnS3zQoOMdpb3MvnJg+b8D3/4Q2Uczz777NBX+qwvMBCBJbxmmGEGP8kkk4S2oLnGZ58D42h2ywQAGErjXxm8ggfi8wWcZSozLqPksLgw+40xEAa6cZi4FxYN6qYNmrCSirAQXCSZI+2mdi0a1IdL40g5D4aVkZdahLUtuE1xtgXLJK5f5BEBxtNetS6AHQfGm50zobyyFg3yQr+gY6xP6mTd8C6KgWBhEQGoUT/5Sanw/F9p9tcQ+AIBEzS+wMI+GQI9RyCloIE5nugnbCi8YL7xV26V2Cw333zzsBlxsBqXI8ohykkn6ZVXXgnRanBFQvghQhFuMKkSDCKuCkSwgbmkD2zGZRLtwJWAl1gxPAdNlYnF9x9M+C1le8u0q1Webgka1Ms5BXy2OSjb6vWrX/0q+J3jQ98qL79TLuUrc9Wqn/HvRA3CJUbHh8/f/e53gyDMQVuEYtx6fve73wWXqVaugpQ9VMc/xqWTz7hFcjYDTGHWy0QPiw8j8xxumW+//XZoRq8FDeYRQR5wD4WZZh62M7dofCeCBs/H50jEGhHOUvE9tBc3rG9/+9vBNUqsRh5aCHZi7Qk0hjaD/XLizkX0tGapiqBBOSiJqIezaigFdP0QIIPzNowZNJSUEs9QoP0xBCIETNCIwLCPhkCvEUgpaBC5RdxoKjEP9DcON0nIUjY9DjY2i0JTFieYdfqI1aRdRiCvLvz9OczIJs5hUXEDKfSrpl4YS91U+UyISw5KElYTbSJRt3QjRgPJRrzjjjsGYSvrT53Xnl59101Bo0ofenUYnLFC06tjw7u4BHo0xe2moTz+7fY5+xxMLQeTwRM//jKMuh6+5hksR0Sj09RrQYN6EXRUACVMbxnrFc9BD2Ja1KmggQUYBQ24oPDgfBe0hnMX0FI9Jwe94hA9+TRIB5YFaBDnKFpZUasKGvSVcyRXXHFFaAdjFls3sHjHiplUeFKvJUMgRsAEjRgN+2wI9BiBlIIGB165h4ONjHCOuC6VSbGggYYQ7X4Zl6syZXcjD4zB2eJ6AMP59a9/PWiyiUhVlOgfjCmH3mEA0MKKj3RgtMSvOjAHqvHDxefLX/6y53sOcKItjyOzFNXRq+/7TdBgrLnDQRkk5nand80M5fFPNc9ggglnDZ68cB2E6W2WiFSExp78hBbG3U7TYAgaCEcEfaA9HKQm8ESZxHom6hYWNlKnggbKFKwr6npJdDSi4sG44+6loXKJ3IVQAa1BQCJ6HjQaYQS3JdrRLJUVNFDCIEzHCasiVkhomtI6LEHQE7V6p8Izrtc+GwIgYIKGzQNDYBARSCloxBpHNP0333xzqZ4RYQU/YzZsGGwuqKprwsrCpjxCLqSC4SR6Tqyd1HarFYOL3LB24CaCcJG1TiB44GvOpkv/CX2Ji0hdU78JGowD4zfZZJOF8WGMyp490jFkjHnlzZOhNv7ap07fuY8CS54KcGWEt/guDZjjOAIUgoZeTIeyosqFfc3C28ZRp7JnNC688EI/77zzhnlBWGosLDD9zRK/E8GMs2wqWHUqaFAfNBOlB/OTC0WhNdz5gqUFF1JNWDs4W0Q+FDrMZTnE7on41CqVFTTOOeecYMXIK489geh6KmzEaykVnnn12nf9jYAJGv09/tb7QUYgpaCB1mrrrbcOmxib3O23316qd7gccFiRzS/2MS71cA8zwRjgr4/PMa4GWHCwZPBCO8kL7Rwaa4lS4yXylueCLHzQ88Kh0nQu59NL3eh/3u3DPexiy6r6UdDAh50Dy4wPr5g5agUYml0Ex1FyiDjPtabd8UdowS2FuYbwmtUgt2rXYP9Oe7HWsZbAFEEcnPOEMdrK9zDJWDKw+jEPY6E9S8dQBhRhEltQqbusoMEBf8ZRExYWXJZUWOJ3LDUIj3kJTT8hkbE4xHcLpRA0NKAGbcEVDUsLoXez9/HgHkX4bfrN/S6cl9DzGnltjr976KGHSt2jgXWq6E4PyouFIkI/Y+klpcIzFGZ/DIEIARM0IjDsoyHQawSyG3QZzWJRG2EG0P5y4JCzFnk31cbPkh8mnYgzRCNhk8y6IMAsFG3ccVnd/oyQQUQXfKDRbhMhCQ0n7cbXnPj+CBSxHzKbOS+sFVgt8hhNNHzcLk4+Nn1uSW+VYDA5cEx5nb64mRcrDUxQmdSPgsbdd9/tV1tttQZDibVOQvE2hYu5jfYaRo/7Ppgvea6E7Yw/FeMGw1hwtgcXPtYQ82IoJYRx7n5Q7TYXxiF45SWUGBL6OuTlUjdlTjUvwRMIyqBrjoh1ajFgLJjfSke4lwcFgObFxajoPNipp54arJfkhXFHkNAEbeKAtUZhIw/WAYQRhAfq5MW4UD7WEW7LZtzi+qCB8YV9nN2iP1UTlhIiStEOaClnvBBA4kR7oGN6tgSBhHuPyqT4MD736eDqlJe4rBV841vU43xqGaGN8ZinwjOuyz4bAiBggobNA0NgEBFIKWjQDTRmhKiFISeEJRtbNunGj5/yQWLiZ1OC4YBpigUUtLX4F7e67Cxbfur/sVTAHLCJI0ggWHBgm7MUaA/ZMJVpyb6zIePSkWWMtI1ny1kPwsTyHK4PHJxslmCW0ATTFupN8UJI4lIvxqVV6kdBA0z0EkrwRiA86qijArMIcwRujAsv5jtMJm6EWKfAlmABxx13XCNCUoxx1fHXZxHiYXx1vjHH4tumNV/d37lZHlcf3J2mmWaagBNMeDwXwRT8EaiwLOFio0KD9o81ylkaFVpg+HGtgolHE4+rEm6OpDhoBfgVhXWlDaw1jY6VJyyyrolApvVSHvmxelEnVhqi72HtQCDBepBl/hEaEaJ0LEeKGyl0uWq67bbbgqKGckaIayc45SXOi4E5+aqE0ka4RsjWdhIdME+4RdBgLOk/ayGbuNQUSxA4/eY3vxmwR6TAM1uf/W8ImKBhc8AQGEQEUgsadIUwnzDNbPY33HBD0OyyIfFi40FrSThQNmgsIGgY5cK24EIEU8bmTL4LLrgg3OrNxjRYCWaDDVsuqwv+2HJZnefcBQmtI4ISzCSMkm7AvMOQ4uIhF1SNcVuv9oWy49CpMIutIr/wLIdg8XNG4OFuiE5elCEXeA1w5dD25b33q6CBSxw++AiFCJcI0rgJYqXgBnWYfJh/XEbQuDOPGX+sXgiPeb777Y4/4xL7ujP3OGQrl+DlDVmtvwMDBAJcLRHiRwiDDAMLM46QgFUCeiCXWAYmF5cjhLu8xNmAueaaqyF8c94LBp9nObOBAKN0ZYEFFmisVwQ2zn8wRggwtAla9fjjjweBQdc1d6Uw/xEMtA3kxcoBA16kdEAIwU0J7T2HtDVRBn0kjDdWL62HOQadwTWMdlBHmYSwRWhsDoXjikr78xJ0a6QIM+Dd6hC4YgF2P//5z8O81nZCr7D2KW5aF4IGChYEQ8aEMSQPL7DDgoQlBUEcN7Y4dYJnXI59NgRiBEzQiNGwz4ZAjxHohqBBF+66664Q6haBg4vyECjw3cUndzk5yAmDTt3xJoqmDYsG0WjUygGTppt6j6EJ1cHw4JIBQ44AlW0LjAlMH8wlB0LZvHmxyeJaEB/EzLYftycEEd24995773AnhOajLhiNrPZWfx+M934VNBRrtOHMY4Q7mEfGGsaOF5+ZAzCNuMIghKj7jj4fv3cy/gg+hIjF7Q6fe4TFsi4wcRvq8hllw+GHHx4UFLhecgkiAgLCAkIB9CJm0vPajXsVbkE8y3ggGOCqBC4w7Wj8YbC5UwfXofjFAWmsClhPUYTQFg56M8ZxPgRMFCjxGQvaQttg8rHKImDqnMD6hVKAcNYaXUnbjrWWS/Q4pxLXwWe0/YSihbnHxaxsQmhBgUOfY9qafZ4IUFgzsv3I5nv66aeD9Q4LLlaKbDtZB9D3+DweYwUdR8hD8EPYxtoEPnyHZQihnfEqSu3gWVSWfW8IjAUEstFaMgQMgUFAQBgnJ/7MTrShoXY5o+Fko3CysXTcGpa2nAFw4kbihOF2suk62ZicbOpOzi3kli/uVE58eJ1oB50IKU423Nx8vfpSmH0nmkEnWuOm7aav9FGYFCcMjhMrR+hvs3ZK/Hsn2j0nm70ThsaJdtHJQdHwiAgXTtxKnGz0ThhJJ0xPs6J69ptom0M75YyIE82rE8HDyd0pPatfKxKXIyf+807CdTphdPTrnr0z3qLlDePNuJNEyHCikXfCjDqxaLVsS6rxF2HUCePoxJXPiQtiy3rrnEFpxqOPPuqEUXYi4DthxJ1YBUo1W9ys3OjRo50ILk6YfieHx51o10s9myKTaO3DmqUN0DthtJ0w6IF+pCi/VRlibXUSxc+JsNaUdoKPWHecWN5a0qlWdWZ/pw2MlwglDjxEWePk8j7HPIUuivAYaGT2ubz/BxvPvDbZd0MQASEslgwBQ2CQEOiWRWOQujOkqo3DOcb3jqCJxJ8czSkhKPH3r0uqk0Vj8cUXD241dcGmajtSjT/hofGHv+aaa6o2wfIbAoaAITDsETDXqWE/xNbBOiNggsbgjQ7uC3rhF1GNOIuCmxRuJITA5MAmfvfNXCC63Xp138KFixcucBplB7cWzovob7z3ys0LF5ENN9yw1neutBqbVONPWFDc9PCXt2QIGAKGgCEwEAFznRqCVihr8vBBQHxhg+uUxDYPnZJDme7ggw9O4jo1fFDqTk/kkiwnjLsTRtGJT3MYBwmR64RpdCIAOolQ4zbaaCMnPt/daUCLUnGtkIOuTsJaNnLK7cdOfN2D2wUuQmJ1abh14e4m96A48Ytv5O/WB1zLRLAJLilFbnjdqjtVuSnGH/ei008/PbgZieDlmD+WDAFDwBAwBL5AwASNL7CwT4ZAzxGQA3lun332cWeddVaoWw7uObnAyskh0563pd8qhEmUSEUBe4QNzj3g5y+HQJ0cJnYSDae0b3o3sJPwwk6iYjlx8QlnZvC75hWfPxC9UWByYfw5x4KQKodqu9GcYVdmivGX0K1OLoFz4kbmJKz0sMPIOmQIGAKGQKcImKDRKYL2vCHQAQIwOxLtyEmc/8Awyg3W4YAvmnRLvUMApp6XuCU5uRCwdxVbTbVAoJ3x5zC6RCVyEuEoBBHg0LQlQ8AQMAQMgYEImKAxEA/7zxDoOQLHHHNMiCREhCg01mil99xzzxA1pOeNsQoNAUOgFAISwtQRnQmlgISCLfWMZTIEDAFDoN8QMEGj30bc+ls7BOQeiBDSlncS4UoJu0p4WUuGgCFQTwQ4X4U1gzCulgwBQ8AQMATyETBBIx8X+9YQ6BkCcqNsOIh8yimnOOLQE/ud+xHkQqeetcEqMgQMAUPAEDAEDAFDIDUCJmikRtTKMwTaQIADpYcddph7+OGHw6He/fffP7hPcZGcJUPAEDAEDAFDwBAwBIYiAiZoDMVRszYPOwReffXVEGGI6FNYNbiRl9Cr66233qBGPhp2QFuHDAFDwBAwBAwBQ6BnCJig0TOorSJDoDkCo0aNCqFtb7nlFi7SdOuss044q7HwwgsPCGnavBT71RAwBAwBQ8AQMAQMgXogYIJGPcbBWmEIhPC25557rjvyyCMdB03HHXdct9tuu7k99tjDTT/99CZs2BwxBAwBQ8AQMAQMgSGFgAkaQ2q4rLHDHQFuWz755JPdscce61544YUQ4naHHXZwu+yyi5t55plN2BjuE8D6ZwgYAoaAIWAIDCMETNAYRoNpXRkeCHz44Yfu7LPPDpf4Pfnkk8GyMXLkyGDZmHPOOcNh8eHRU+uFIWAIGAKGgCFgCAxnBEzQGM6ja30bsghwY/jll18ebh6+99573aeffuqWWmopt99++7mVVlopxO8fsp2zhhsChoAhYAgYAoZAXyBggkZfDLN1cqgiMHr06OBKdeGFFzpuDl9iiSXCgfEVVlhhqHbJ2m0IGAKGgCFgCBgCfYKACRp9MtDWzaGLwGeffeZuu+02x10bk08+udtss83cvPPOO3Q7ZC03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wASN3uJttRkChoAhYAgYAoaAIWAIGAJ9gYAJGn0xzNZJQ8AQMAQMAUPAEDAEDAFDoLcImKDRW7ytNkPAEDAEDAFDwBAwBAwBQ6AvEDBBoy+G2TppCBgChoAhYAgYAoaAIWAI9BYBEzR6i7fVZggYAoaAIWAIGAKGgCFgCPQFAiZo9MUwWycNAUPAEDAEDAFDwBAwBAyB3iJggkZv8bbaDAFDwBAwBAwBQ8AQMAQMgb5AwASNvhhm66QhYAgYAoaAIWAIGAKGgCHQWwRM0Ogt3labIWAIGAKGgCFgCBgChoAh0BcImKDRF8NsnTQEDAFDwBAwBAwBQ8AQMAR6i4AJGr3F22ozBAwBQ8AQMAQMAUPAEDAE+gIBEzT6Ypitk4aAIWAIGAKGgCFgCBgChkBvETBBo7d4W22GgCFgCBgChoAhYAgYAoZAXyBggkZfDLN10hAwBAwBQ8AQMAQMAUPAEOgtAiZo9BZvq80QMAQMAUPAEDAEDAFDwBDoCwRM0OiLYbZOGgKGgCFgCBgChoAhYAgYAr1FoNaCxueffx7QGHvssXuLSh/XZpj38eBb14ckAqxZ772DTo411lhDsg+D0egqtK5K3l71hTHnxZj3atypT+cbddqc69VoD6xHx8DwH4iLzc+BeNTlv1oJGjpJPvvsM/f++++7Bx54wE0xxRRu/vnnd+OOO25dMBtW7TDMh9VwWmf6DIFPP/3UPfzww+6ZZ55x88wzj5t99tndOOOM02colOsutI69BSbtnXfeCfvLNNNM4xZYYIExMKuSt1ztaXLRdvrAuD/55JPuzTffdHPOOaebYYYZ0lRQUAr1ffLJJ+6ll15y9957r3vxxRcd2C266KJuttlmc+ONN17PhJ2CJvbN17bmxxxqm59jYlKrb4Sg1iIJ8fSvvPKKv/zyy/0OO+zg55hjDi8bpj/kkEP8e++9V4s2DrdGGObDbUStP/2GwKWXXuoXWmghL5uKX3rppf2NN97YbxC07K8w5/6DDz7wjzzyiD/ttNP8Rhtt5GeaaSYvGnl/+OGH+w8//LBRRpW8jYd68AFaLcKRv/3228OeuPjii/uJJprIr7XWWv6ee+7pagvA59xzz/VrrLGGX3PNNf0SSyzhJ5100jDnpppqKn/ooYf6V199tattsMK/QMDW/BdY8Mnm50A86vgfptdapNtuu81vscUWfsYZZwwCBhsnLxM0ujc8hnn3sLWSDYFeIACjLFbfQCunnnpqf+aZZ/ai2iFVx8svvxwECtG+ezASd5OAF/tLVtCokreXICAk7b777l6sF0HA0P2x24KGeBb4E044wS+zzDL+vPPO86I59mJF8XvttVdD2Jh77rn9JZdc0ks4+rouW/NfDL/Nzy+wqPOn2ggaCtIdd9zhV1555cZGYIKGItP+O1o6XkXJMC9CZnh/32pe1L33Q739KfC98sor/ZJLLuknmGACv8oqq/hbb701RbHDsgzmy9VXXx008sqoZwUN7XiVvPpML97fffddv/POO3txVQp7ZDcFDTBAcMW7YIMNNvAPPfRQo4tPP/2033LLLf3EE08chJDrr7++8Zt9GIhAFTpVJq+t+f/hO9TnZ5mxHjiThu5/tRM0nn/+eb/ZZpuZoJFwTj377LMeTV1RMsyLkBne37eaF3Xv/VBvfwp82awee+wxf9NNN/nnnnsuRZHDugw51+A33HDDxv5SJGgAQpW8vQTtqKOO8rgsISx1U9B47bXX/NZbbx1czHBnlnNAA7rJ+rvqqqu8nKX0H3/88YDf7J8vEKhCp8rktTX/P2yH+vwsM9ZfzKKh/al2goYcNgsuVKpxMotGZxPsrbfe8nvvvbc//fTTCwsyzAuhGbY/lJkXde78UG9/nbEdzm1DGNt0001LCRpV8vYSs2OOOcZPO+20XRc00JwvtthioZ5dd93Vs09YqoZAFTpVJW+1VgzP3EN5fvbbWJugMTzXYOgVWib8a7/yla/4448/vrCnJmgUQjMsfyg7L+ra+aHe/rri2g/tqiI8VMnbS+x6JWiwZ3BmEqWfCRrVR7gKnaqSt3pLhucTQ3V+9uNYm6AxPNegJ0rJn/70J7/IIouEw/UmaAzTga7YrSrzomLRPck+1NvfE5CskkIEqggPVfIWVtiFH3olaBx00EHhDIYJGtUHsQqdqpK3ekuG7xNDcX7261g3FTSIMIH0lX1JPO3AyDKFAY7/s3n0f36PUzZ/XBb5mmnXefajjz4KoQoJacZn2lg28Tzt4ll9Plt/UVn4RfIs+flMom4tK/4+W0Yn9WbLKvM/9f39738Ph0PZJAgTfOyxxzbGKNvnumJepq9l8jBejBXzRceLz83GLFuultHu/NHydC7EdevcittGvlZJ2xT3i/bRV17ZMqrOi7h+6qLNcV1VMEzR707aH/cl5WdwqUNSfBn3ZqnqnGlWVru/5bWhylzqZC5WER6q5I2x0LGI13OW5sb58z7HZRCal7KUZnRT0GD+QEN4EVlK7q8KFg0OoONTrr+16o+OMfk7wYFyKEP7Dla0UcuMv49xzJsjlMOz/FYlxWNBvTpX+T4v8X3Z/bdK3mxd2q5Wa17zxVgproojfSJf2ZQS37J1ki/F/Mxru45plblBXtrDszGOMc5x3zoZa8rR+nqxpuJ2p/hceGGf3F3hbr75ZvePf/wjXHAkDGtI3EQ55ZRTumWXXdZ97Wtfc3fffbe788473X//+1+EFs0Wbgzlkj3yfeMb3wj/8+Ndd90V8lM++SeccEK3wgoruAUXXDA8K4eW3T777OMklF74X85ouD333DNcBkQ9oqV3999/f/ifi4rWW2+9UMckk0xSeGEQ9chkcPfdd5+75ZZb3IMPPujkzo5wyRFtW2mllcJlV9lLh3hOJke4HOmJJ54IdX/5y192a6+9tpMoL04imLiLLrrIycCH7+RgnptuuulCu/nTbr2NAtr4QJ1yMNT97Gc/C+MnkzNgLzHQ3be+9a1QIm3/9re/XUvM2+hy00eEEDhhGJwQ/jD3/vWvf4UxnXnmmd3yyy/vVlxxRScx9ce4sCsulDKeeuqpcFEV64EL0phPX/3qV8NlXxJX3kmIRycRWHLnIGPAPBJiFNbTZZdd5sSdzX3ve98Ll149/vjjTmKjO7kDIcwlypIDq07uRQjrI+/WX8qUw3DhGeb0Cy+84CabbLJweRcXkEmMfTdixAg311xzhcsu25kXYMBz2n+JLBMwkOABoZ9c1LXwwguHuZR3UVzKfrfb/ngcU3zWPjGe0DDWPuMOHYPe9fKyPG0L7ZC7FJwczA1jAR3KS1XnTF4ZnX7XyXrsZC5qu5m7++67r7vgggvCV3IYPOwv0MRsqpKXZ2lfO/tMtl4wknC2TnzQw14p/txu+umnD/vcqquuGmiFCBth/TPWBx54YNhjs+VU/Z89nL3jn//8Z3iU+SRRzMJn9g7opdyfEf6HJrFvc2FfNim94GK/duglOHay71I/NJW+wG8wjlz8O++88zo5cxJoloQ5bvAktJ91m71lu53x5BnqLbP/fv3rXy+dV/mjsmte86Xcc3ScU+Gr5ZV973R+MjY6N6vuZdk2Uk4VvqLKvNCxjuvUdvdqTW2zzTZx9Z1/FgByE1LZdddd54W4DIg7TihF4mnrBT3CgPmf//znXm6lDdEppEXhXZh3L8Tcyw2iA8onLN5hhx3mhTEJmvZNNtnEC+PWyJPVrh988MFemEO/2267hQNw448/vuelsdBF6PHk4bK/vCQEyz/66KN+l1128cIUhSgdAqL/zne+4+U21VDOrLPOGs4yvPHGGw1thwxs0OCcffbZfrXVVvOTTz550OzQDso74IADvNyMGr6jz8LQ+T/+8Y+NJrRbb6OANj8QKUU2Uq8x43U8wFuEvvBaffXVw8WIWkVdMNf2pHgXQus5cEV4RhEm/Te/+U0vAqw/44wzvGzMfr755gvzlBjwXEYlzNoY1VIGc4JzLuSjjIPEneC3v/1tmMOy+XoRcMM9BsS4l80taDjigojz/be//S0cyKdODUv5ox/9KEQLYi1x4Rpzmt90XovA6tFc0odsol2ymYU5THz7c845J0TIIfzkT3/6Uy8CRuhbHEihnXlBPcyN/fff34uA7UU49b/5zW/CBWHQBqL3fOlLXwoXxV177bUD+p663+20P4tbp/+jSRLFSphHHJLFLZE1xTsXmeGqSPhRcMtLRd/n5W32HeWg5SYsNXOauYnVUoQdf9JJJ+U+yjNV50xuQW1+Sf2drEeeb3cuxk2uYqWokjcFvaePwkz5k08+OewnwnCE8WUfZVxFKRJCybLmdT9KGXWKKD7szbpPiDKmsb9xVoNLAvW35ZZbzv/hD3+IoQ3zvlN62em+y6WGBD4RZUto64knnujZw4lkKcJaoIvcOwMt5zvoMC/6EtPadsezCp2qkpe5UXbNp6a98SCnwjcus+znTuZnKvpBOe3QsSpjHeNBfYOxpuI2pPiMFqZp+v3vfx+YMhhWXjHzEj946qmnBgaHPITeg6ErSoTJQ8CAAfzLX/4yIFuW6d1uu+1CFCqILiH2YKp+/etfBwFImTYuMYJQMChxgljccMMNIe/666/vxRLS+JnfRLMcGHLaTDxwBJb//Oc/IQ+M0+abb+5Fa90wH5Nvxx139D/+8Y89hBYGg76yyXMRlPa5k3obDezwA8LZuuuuG8aM9lU5ozFYmHfY5QGPi4bfb7/99h6GXSxiA0IzMk9wJWPjYUxnmWUWf/75549hOuaSLC6RZFMfOXJkuFk4rgQCgFCHsMstwwgef/3rXweUI9q0MDd5ntuIqY+XbnII7sSjZ/0cd9xxoQx1V2B9EPc/mwhnSlx7hHtuiY0Tc4/NFSYBYfjtt9+Ofw5Ce9l5AWFHsEaYYr7DqMZJLClB+KA/2d+70W/qrjKv47Z28lk3F8YHpn6dddbx9B2TOQmaAdbQij322MOjTMkmNqfXX389uIFkf6v6P+UghII5c0qF02aCRidzpmr78vJ3uh47mYtxe6oID2XzpqL3KO9+8pOfBJrFHBPtZdz0MM+IIKhCBusupaARV8acR3mi9Ip9D9epZikFvexk30U5+stf/jIcYEfRiYJHE8w3QpRG66JfKEn4n9d+++3XiKqVYjyr0Kkyeaus+W7R3lT46ph08l51fqaiH53SsTJjHeMyWGsqbkOKzy0FDe5fgBGCkWJx5sXTpiEAKG5MIQ+XR7HgmZh5Ca0gVgIIGYJFnLKCBtqHH/7wh17MuXG2QITRzCshxJ+UyRQnMdt6cXMKwkRWoCEfGkq022IODuWgBfnzn/88QGDB2kIZWg/MBNYRhBYYjYsvvjj0BVyoj5Si3lBQB3+qTOi6Yd5Bt8OjjAux5hEkdtppJw/hzSYxqXtxQ2iMazYfmmkEFHFBClrEUaNGZYsI/8Mc4L+MoMocQQAQ17wx8uLDybxRppD8zCtuZ4doakJLzcVrlEVeBHu0nHFSob6IyYAYIiCxeSIMxanKvLj88ssbgjgae9ZtnCgb6yC0gf786le/GmDVIG/KflNelfaTv9ME0wGTvu222wYGECVD3nxSRh6hEwsY2sc4YVlDOGjFrMXPlPmsAR+YL80EjU7mTJl2NMuTYj2mmIu0sazwUCVvCnrPXsmdHiiuUFigIMtL//73v724XDboVhENyHu2yndVGbnU9LKdfRchZamllgrYoDTM0k28L77//e83eBmUKFn+A4xSjGcVOlUlL+0ru+ZT095U+NKHTlPV+ZmCfqSgY1XGejDXVKfjk32+paDBA5hy1YyK+ZQJl01syCxuZdrR2AJqXjrrrLOCNg4XlGzKMr0IOWzi2UR9uHQog4eFBOlPEyZYJdxFBIW8l1xySXBdUUECjRHaA00MNppx/R33Ky4pKkqp6i0qv+z3VSZ03TAv28e8fBAghEVcx9A+M755CSKMmxHaQSxjCAswISTKwJI3//zzB2YfdylMxkUJIVbOaYQ5wnw84ogjggtNNj9abwQX5hKue7fffns2SxDOEXDUqsHcy16UxbyHqaSPWDxobzahfUfYzwrfVeYFblKERkaQKGrvoYce2ljzeYIN7UrVb8qq0n7yd5oQGtEuMx5bbbVVcI8rKvOUU04J1jE5W+PlvE0jGzQEAQVLE/QhZZJzZ14VLs0EjU7mTCftTbEeqT/VXEwtaKSi92jf5cxDWGusI7WsZ7EHT35HmQcdqYOg0Q16WXXfpQ3Mcegr2LDWsok80GaUAWAH3nIGZUC2VONZhU5VyUtjy6558qaivanwpU0pEu2pYnHrlH5QX6d8Bf0uO9bUl5oHqbqmUoyTllFK0MCEG29mMDBYA7IJVyTciVjEclA8l8mDYcMncqONNsrV/GaZ3iJXLepGc6hxvmmfHBZvNAkLCAwCvu+/+MUvAuOHH372BYFXDTLtxq0kdrGCIUXbzW+80GyiGSlKqeotKr/s92UnNOXVDfOyfczLh8aYC7lgjhFSOTdRlPR8Ee4K3G6rSS0ClIFZHcG4WUKzj7uZWiuKNJII4rghMY+ygnFcPiZ+dY9gnailTPMo08iGipVk9OjRA9y1yEfUE85RZBmWKvMCJpv6cS07+uij/ZtvvqlNCO8QQzn02GhrUaz9VP2m0irtH9DYNv6BViEgIDzi4gaezRICJ4oYBFdcFcGHhMsZwmOeVbVZeWV+Y27AbDKnygga7cyZMu0oypNiPVJ2qrmYWtBIQe+xfiE84MqDxRwGo1nCMqYuQHUQNLpBL6vuu9A5bjFnHbDnY13NS2i2cUklnxzGHnBWkfwpxpNyqtCpKnkpu+yaJ28q2psKX9qUIkFbqwgandKPVHSs7FjXYU2lGCcto5SggVABIVRt7MYbbzyGKxMDj4UCv3EWMUwXmmCkqDjJaf9wqA3mH1NUNlVhejkTAWGmvuXEXzn2IcdXHjMqzCKEB2ah6MUGzQbMi3JibWSW4DG5cScrSqnqLSq/7PdlJzTl1Q3zsn3My3fFFVc03H2y1qm8/HnfqXaRedXMKhI/y7khggrwDNa/PGtdWaLfipHgsKPOe5ha3LUQsllPytzGbYs/V5kXPMf8hxGKy+UzNEH9XllX9DvP+kIZqfpNWVXbzzPtJCymHNRHYcIZJzSD8WHRvDJjhQzWMvKDFeOJwiTP5SqvnCrflWU6OpkzVdqTzZtiPWqZKeZiakEjBb3HjROLIWsIyyhlNkut6EOzZ8v+xrwty8h1g15W3XcJ0KKu2+CIAiTrvkjfUcBwfoM86iodY5JiPCmvCp2qkpeyy6558qaivanwpU0pUpX5qfV1Qj9S0bGyY12HNaW4pXgvJWhQEX6BuA2xQOeYYw4vYV0HMB+q1YXpgLEnn4RU9RBRTWzeEACIahExbZfpJRrGqMiPHiYBJpHDwDAJEqq31As/9Nh1qirBS1WvYtbue9kJTfl1w7zdPvMc1jbGHAGTaGhF54Sa1UH0MIIPMIdbucppOfH6gPnHdYn5HqdURB9mCWuNulfRTg4Fc94IK00z95wq8yJuO5/pD8IMWj+sLrgeYO3Q9c5ZqryD0Kn6TRs6aT/Pl03xZk60MKy1rRLYYwFiPDi7wv9EGyEyVCstdauyi36P29nMotHJnCmqu8z3KdZjXj3tzsXUgkYKeh/7j7M3wgw3S3UTNLpBL6vuuwjxuGuz9njhCotWOJugHyqQrLzyyuGMXJwnxXhSXhU6VSUvZZdd8+RNRXtT4UubUqR2BI243qr0IxUdKzvWdVhTMV6dfi4taBCmdqREzoGB46UaO20AGzHamB/84AfBzYo8HMYltByTgqSLvNmZiVRML64eRIKC6aQN7aaqBC9Vve22V58rO6HJXzfMtQ/tvKufbieCRnwmibDA2TCOee1CyEXY1Y2OaFTZg9ipiD714+rFoVCYfPpKvbzjFoA1BTcnXXdxe6vMC30OoszBSg6oEokNAYN5DiMdu04NJ0GDcKJ6Lo0DpHEIbsUl+67mdcYClxasTFhucc1D4OhGqsJ0tDtnOml3ivUY19/pXEwtaKSg91ib5E6asIZZ07EbZ9x3/Vw3QaMb9LLqvotCibmmrql4M+S5OmJ1JBANHhcoA7LrMsV4Mk5V6GyVvJRdZc2n2nNS4Uv7U6R2BY126UcqOlZ2rOuwplKMk5ZRWtDggfhMRKwN4NwDZlbi7OMaFfuY47eNkMLEIPIKrkmEEi1KKZhe6iIKFS4PMGK0O4/pKmpD/H0Vgpey3rgN7XwuO6Epu26Yt9NfngF/wosq450XiaxM2fFGjrDKvG2V4gN6MJpY0bKhZVMRfW0LmyTrC2Faz4dQN77enBlhDkBY41RlXvAcGwwHJmGAcNeCaY4Pp8drfbgIGrh7EkWOecSLA+9596zEuPIZOocgxhhw7uvII48M5WDt6laqwnTQhnbmTLttT7Uetf4UczGloJGK3hO0RM9kMW+IRNcsxfSpDmc04vakopdV9l3FCtzAD1qIGzT0FmUP40SCFnInCRZKzmdwuDdOqcaTMqvQ2Sp5KbvKmk+553SKL21PlRirsq59Wme79IO6UvAVtKPsWNdlTSl2nb5XEjTQ0OnBacLwnXbaaWHxIlwgQKgfM5oEDsSy4eohSjSsMCL4kzfT2KRgegGFtqjvOAcx9YLBVoAxqXhpqkrwUtWr9bf7XnZCU37dMG+3zzzHuSAddyxweRHLWpWPIIxvPvMXN6gygqoeIuQZXFjyop6kJPraB85K4D/K+qNeFbJ4RxPPphSnKvOC2POcPcFVkqALrPfsuarhKGgwZ7h3h7EsyziBcbyOuBCMMcHk3ixiWTw27XyuwnRo+VXnjD7XznuK9Ui9qeZiSkGDdqWg91gFJ5tssjDfuAjymmuuoejCFDMhdRA0ukEvq+67Cha8BwpP6DZrF2xxoWL+EDocvKBnKI/yznCkGE/aUoXOVslL2VXWfOo9p1N8aX+KVFXQ6JR+pKJjZce6TmsqxXhVEjRgMtASoy1gE+bw5xNPPBGILW4jGvYVLQJCBZoFmD4isFx55ZVh48U0CREpSvFmTR3Nok7Fh8GzZzRgDvWCNG5UzYaxK6qf6ApKmMhTleClqreofWW/LzuhKa9umJftY16+2OTIpk2kn1hwzHuG39F26NkGBGdClDL/eBEIIRtxKVsOftVY+ciPG0SeT34qoh+3VdvBuSIirRCMQa0bWPMI5xhr48vOCzD53e9+17issygIwnAUNO65557GHSvc2g7tKpPidYQ1lchiZVyuypRdlKcs09HJnCmqu8z3KdZjyrmYWtBIQe8JvTlixIhAOzTqVDOaVTdBoxv0suq+G8/F0aNHhwhUhNongA0ukNBFXlh6iSpZhG+K8aQtZels1bzkL7vmyZtqz6EsTZ3gq2V0+s74lbVopKAfKegYfS47L+q2pjodr0qCBpVxQR1mRxgqQtki6XGADavBK6+80mgP2k9i8JOPDRftKtEeig6B64PxZs2z7QoaF154oZ933nlD/cTNRsOc1cZqnfrO79wYjX+2MpZVCV6qerVN7b4zofXQW9WbwQcb83b7zHPxISoYbs5KxIf788pGMGbMsQyQuI8F7NQ6wMV+rQ5oxndpoMmOI6BpnamI/jnnnNNoq5at7wQ94AyFChvZ8wVl50V8+K/IQkOdCBqqje2V61TZea2YVH2PrVNoR8G0TCIaHVY06BZaU2hlt1NZpqOTOdNJH1Ksx5RzMbWgkYLex4EkWLdo1ZtFOKuboNENell139U5irWOQDWsQ86q4eZJ+3inzFYpxXhSR1k6WzUv+cuuefKm2nMoi9Qpvv8rpfO/VQSNFPQjBR2j12XnRZ3WVOej5X1lQUMPPMKEYZ7EasDBq0svvXRAe3CP4jZhNl00C/iN63mNARkz/7QraCyzzDJ+lBzI1QRjiJuXMov8jpSY9VnX/Gj8IFBYaeJDZFUJXqp6tV3tvmdvkMWSpBr7bJl1wzzbvir/o0Hm/hQddyKP4Zebt8lArDCpIlxy2Evv3AAnDvFy9oH5S8x6TO3kz0t8j2CNJQMNWtGFfamIPhYWXHIg+nkpVgZw+zgHIDWVnRdxeD0OWHIZXbb//K+H5MAJbWG3o06Vbb/2t513BFONyY8SJe9ixbxycc8kGAZYxGfY8vKm+u6hhx4qdY9GJ3Omk7amWI8p52JqQSMFved8FxEalWahqGAvy643HQdok96jwR5LpMTUibrLaoy7QS+r7rv0nz383HPPDWuwlUKzCK8U40nZVehUlbyUXXbNkzfVnkNZKfClnBSpyvxMQT9S0DH6XXasB3tNgS/jjXshLz4X0aMy41lZ0KBQGDMiSrGhQhx33HFHjwASJxpGZCr1l0cgIXRcqxRLn5SPdqfIx/nUU09tmJwRdhAkNDFQaFunmGKK0E7KwqICAYeI0T5eMGuUjxsWNy3DJMb1AXJ8YR8XpHHosyilqreo/LLf08Ytttii0XcO8aqVRieRCl11w7xsH4vyYeYk7Cpjzov7LbBowUBitWLMeYcxZI7gWpcVlImoxH0xahngkkmYlLxEuUQwIS9CTszYx/kPis6PNLuw76ijjvKcgaLteT7YXCJHKEe0HnlJNV6szWy7y84L/MQ5X6UYUqeec2L+MM8RKrgcUfPAZONKye8xUUrVb/patv15uJT9jrZrNC3OWlx77bVNHyU/dILoZET9AvesuyZ46XprWljFH+MgBIQ7xvUjL3UyZ/LKq/Jdp+sx5Vxkn2Lt6Zxl/ecpIehfmbwp6D3zIlZs4JpMZEbqj9cRnwkwwR6kIaWxXmI9pR1x3irjk5cX+kiIWMVJwzXn5eW71PSy6r5LG7AM4WXB+MKMK63XvR6MdB0WYZViPGlLFTpVJS9ll13z5E1Je1PgS5tSpCrzMxX96JSO0e8qYz2Yawpeh2h4nLXGBR1FYyvPkGbj2pagQfQBNlKI0AjxLcXcmJfim8LLhO2jjPggJuUXhcKFUMSaHe47yPpSw/B997vfbTCLlIcmCHcSXGXQUhNRBmsHAgkWl6zAhFsNRFYJLiZZpNJmKUW9zcov8xuaejYKZZQRstiQIOAQYfqPpE+qG+Zl+tcsD2OIkBXfM8HGzAFvvkd4hQHnwiYEYM42xOcYtGzMpWxcuJ5NM8004W4MhNB4k2ITQ4AmkgmhcFkLeQwl38HsURZzKWtp0DrJh1CIuxL58jTjlEN7GMM8JolDj1jzmOv4f9NGTWXnhWrNVMuK4IawxiV9uEiCDUIV6x9rJW3lnBTWwNHiI82LuZay3/ShbPu1v+2+Y5FFyEPgY4OJMdQymQd8z5mug0SIRPhDOAWrWECBOeT8Gmc/UqdbbrklHH5V+kSkqzxLVydzptM2d7oeU81F+hG7xYEZa63ITals3hT0ngvRCJSi9AF6te2224YzPsx51jlMCvsVa07zsW+hCIOZgjmIaVMn48Y632qrrRr7HvfDoMBollLSy6r7LrQGXgFc8LSAH8AqyfhynxK08mwJc4+1lzDdRF8jZDfrN4tZivGsQqeq5AX/sms+Je1NiW+zOVT2tyrzMxX96JSO0beqYz1Ya4rLjhEwdF/BPZqz1nn8Rpkxa0vQACzCfaF5QYupLifZCiGMMOYwTa0OgbMo6ARuLjCA2kEsFfi/I8GSB6LARkqdCAyaD/cOrBEQKLQSJPJi5dAoFMo06TO8w4jj2gXjiTZWE2WwuJDiY8DnnHPOYJ4lBCbtyBKpTuvV+lO845c911xzBQ0rfcdvHKGKy+iYNDDNdcI8RZ+1DJgEQo0yL/LGnQ0JIQNhlTmTlxhbhDPcZ5jDbPAwchAc5gYWIoRV8GSOwWTwgDq5AABAAElEQVTr3NPydL6ihVJXQuYdZWHmpxye0Xwwo7hR6ByFaaUO1hzznwTTiBCFcMMY0w7WBy/6giBF3wjcgFtcNrWaF7oBs54QVhQ/3lkrYMr5K7TnaDr0LBRthiDRN4QS5lfKfms/yrRf83byzmF4zqMhpMOcgC9rnhfrBsaOqFwoM7CAYBnEFxwrD1G6GDddX4wZAmCKpHMFfGGiqEvnC+dXcKVReqn1dTpntJx23ztZjzCDncxFmEzoNfMaKzh0UPFiraE4Y5x0HVJfmbyKBePR7j6jZfBOO2gP+6quOVwxoS/LL798UGQgzKIs0ZDWCCSsURQXo8RarzQiLrfsZ/pB36FJyuAoTqx3rP7Muezc0vJ5vlN62e6+y3OcLUTwUuy07Xnv7PusbbS2BICJU6rxrEKnWuVVfqPMmqf90KiUtDclvjHWVT63Oz9T0A/WBKkTOqZ9bTXW0B5Ng7Wm1l13XQ+vG6+dDTfcsKWyQdudfW9L0KAQGHA2WLS5gFGU0BZjzYjPPeTlhciOFKGECBG4W8UviBxWBZgwNnfijsPcwPTE+dA+whRk60KAQDCCaYNwQ8h5oYnF9Ew87axGGw3k6quvHgh6XAefIeyYlNjkMW8VpXbqLSqrne8xdeG+NsMMM4T+wiDiHsaYQbjqhnk7fWz2DP3n4CQMOX1nzBEYYIZZSFh0IKCtEgwkc46NiXj34MnmD8OCUHyQaLNjITUuD2GbecJ8pQ3xXGI+wiDceOONwS0JoYfIKMzLOB9CA4uc8SJRHxpzhEYESSwJWK+Y43yHNk9dxeK26OdW80LzcbiZ28Zpp2IHUwujA9MMdjDWnGtigwdboubAfGMlS91vbVfZ9mv+Tt7vuuuuEOqWsUfDi0DBeQfGbTnxpWcssHDGNBBLLuND5DK1chBooMxcK9NWXNZwr+OCVCxb8VzhM+eSaGt8tqTTOVOmXa3ydLIeO5mLrF8EYpRW0O4sXmyoukdh3SibN9vfFPSe/Y1zT5z3op267qA5WNyZa8cdd1xgAvAqoK3Mh3j+ZdtV9n8Ybqx37InQnCxOzDXcKbljRq3heWV3Qi872XeZIwgbKDrAjReCGBYOXihn9IWiCYEEmsxaYj/Mpk7HswqdapW3yprvxp4DNqnxzeLd6v9O5mcn9CM7NzqhY/Sx1Vjn4dDrNYXCAIsqgZTY11kved4VeW3N+24svhSppXISqcvJ4DlhvJwQ78LnBSAn2iInDIoTBqowXy9+EE2MkwXrRo8eHdoiTJoT4ukExK5WP1j10imR5kN/GQdhGJ1sYE6IbVf7Gxc+mH3XdoiWz4l7ixPm18miccKIOYmx7kSrpVlKvbNUxGTrxM3BycbuxBXLiWaxcjmlKmuSibVH24URcOArFhYnrgBOtFhOzqM4EYCcbKBNSig/L+inYieCfcCONR8nYaCdMEBOtG2hbtaUbOJxluSfezmvddxFm+XEbSzQDuaQKECcMDK5fQMzcTVxwuA4EVKa0sjcAhJ/mWLOpGpSu+uxrnMxi0sKmsdaFiE+vKBVIgw11jTfs/5FGOj63pXtW5X/dd30gl5SF/TnrLPOCjRaLEBhnxOm2wlj58R90YlWOvAiYh12wrSG/QBeQEJYOxFQnAhuud3rZDyr0KkqeXMb2sUvu4lvF5s9oOjU9KNdOkaj2h3rXq4p8ILHZw3Jueywp4vi2onSdACuZf5pW9AoU7jlMQQMAUPAEDAEDAFDoJsIoAAQC6oTl2onofYdgkarhIJEztQ5CYPrxJvCictjq0f69nfDt2+HPgga4o4dFGtyDsqhcKyaTNCoipjlNwQMAUPAEDAEDIFaIIC1Qs7wOAl84eTeJCdheZ24TZVqm9xr4OSsnBNXRyfnm0o902+ZDN9+G/Ev+otlVc4xOTm24OQ8thM37S9+rPDJBI0KYFlWQ8AQMAQMAUPAEKgPAhJW2snZKSfnW4JVQ+7zKeW6iWuInKdyEmHOSaAOJ0Ff6tOpGrXE8K3RYPSwKbgYSkATJ8GYgpCBIN7uMQMTNHo4cFaVIWAIGAKGgCFgCKRDAJcpiWrpJOKek6Axbp999glnETnHkndWDAEDtymJzhasGRIkwElY6tJWkHQtHxolGb5DY5xSthJLhgR1cTfffHMQMlZdddVw3rDdOkzQaBc5e84QMAQMAUPAEDAEBhUBuRvDycWLIfgCwoVEzXISdc1JBD4nkSgbwgYHadHS3n///U7u3HJyC7iTEPlBOGnH73xQO93Dyg3fHoJdo6oIMkOwE4l413GrTNDoGEIrwBAwBAwBQ8AQMAQGAwG5R8hJGP1wRuPVV18NEQERKojKRwQ8CdHpiBBEpCnOGxAJDg2t3LAe3KX431IxAoZvMTb2SzkETNAoh5PlMgQMAUPAEDAEDIEaIkAIWrk00Z122mnBUkGoW4QNEu5ThHQnDD9uUhxqlTtuQqjzGnallk0yfGs5LEOmUSZoDJmhsoYaAoaAIWAIGAKGQBECCBcvvfSSk8v2HHdHcR5DLvBzvbozq6hdw+V7w3e4jGRv+2GCRm/xttoMAUPAEDAEDAFDwBAwBAyBvkDABI2+GGbrpCFgCBgChoAhYAgYAoaAIdBbBEzQ6C3eVpshYAgYAoaAIWAIGAKGgCHQFwiYoNEXw2ydNAQMAUPAEDAEDAFDwBAwBHqLgAkavcXbajMEDAFDwBAwBAwBQ8AQMAT6AgETNPpimK2ThoAhYAgYAoaAIWAIGAKGQG8RMEGjt3hbbYaAIWAIGAKGgCFgCBgChkBfIGCCRl8Ms3XSEDAEDAFDwBAwBAwBQ8AQ6C0CJmj0Fm+rzRAwBAwBQ8AQMAQMAUPAEOgLBEzQ6Ithtk4aAoaAIWAIGAKGgCFgCBgCvUXABI3e4m21GQKGgCFgCBgChoAhYAgYAn2BQF8IGt57x2usscYKr9Qj+/nnn4fyxx577K6U325769qudvvT7Dn6SmIMLPUHAoMxv7tNS7o1ct1ut5ZP+20NdmsUrVxDoBwCuh67xfOUa4Xl6hSB4cLXDFtBgwH67LPP3KeffuqefPJJ9+abb7o555zTzTDDDJ2O/YDnKf/hhx92zzzzjJtnnnnc7LPP7sYZZ5wBeQbjn7q2KxUWEFId4/fff9898MADbooppnDzzz+/G3fccVNVY+XUFIFezW+dZ8y1Tz75xD3xxBPu7bffdnPNNZebfvrpa4rO/5ql66NbNFCxgc6CyYMPPhjoK2vQkiHQCQLMKV7MYRLCKy/2VphnS2Mi0O31PmaNA7+BHkBrGB8bp4HYlP0PDHXev/POO4GvmWaaadwCCyxQC76ybD/GyCcdG1ZJBsnLAPnbb7/dH3LIIX7xxRf3E000kV9rrbX8Pffck7yvl156qV9ooYW8AOuXXnppf+ONNyavo50C69qudvqSfYYxfuWVV/zll1/ud9hhBz/HHHN4IWxhvN97771sdvt/GCLQi/ktm2aYZ1dddZXfbbfdvDDQfvzxx/drr722v/fee2uLai9ooAhd/umnn/YXXHCB33zzzf0ss8ziJ554Yn/yySfXFhdrWP0RYO7+5z//8X/605/8jjvu6FdeeWX/7W9/22+xxRb+rLPOCnOOdWnpCwR6sd6/qC3/E2144YUX/OGHH+6PPvpo//zzz+dntG9zERAh0X/wwQf+kUce8aeddprfaKON/EwzzeRFaAuYfvjhh7nPDZUvcfkZVomB2n333b1YL4KAgQDAq1uCBgtLNOmhjqmnntqfeeaZtcCzru1KAc5tt90WNp4ZZ5wxCBg6xgiWJmikQLj+ZfRifv/1r3/1G2+8sZ911lm9WMnCGmeu1V3Q6AUNvOiii/yKK67op512Wi+a5oANCh0TNOq/duraQgSIG264wa+00kp+0UUXDXNp9OjRgYH93e9+FwSOJZZYwjP3jM5/MYq9WO9f1OY9TDFjhbLho48+8m+99Za/9tpr/aqrrhoUMRtssIF/6KGH4kfscwsEXn755SBQMO/hI5Wmst+w15mg0QLAwfr53Xff9TvvvLMfb7zxuipoXHnllX7JJZf0E0wwgV9llVX8rbfe2rLLLFRe3UzttKub7elG2XfccUfQeJmg0Q10611mL+c31rOtt966QfzrLmjoyPWCBl522WV+kUUWqa2g0Qtaq3jbe/sIME5YKb/xjW/4pZZayl9//fVjFPbvf/+7oek95ZRThjzzNUYHO/yiF+udJj777LPB4vTzn//cb7fddsGjA2UrPBB78frrr+/FjbLD3vTn46yDq6++2iNQK19jgkbN58JRRx3lp5pqqq4KGkyMxx57zN90003+ueeeK4UICxUJtpupnXZ1sz3dKBvz7GabbdZYkGbR6AbK9Syz1/M7tqAMFUGDkes2Dbzvvvv86quvHtZgHS0avaC19VwhQ6tVjz76qF9vvfWCu8g555zjccXJS3/5y18CE4ZLNFp06IClLxDo9nqnJngdXNlQrO69997+uuuu85dccolfZpllAh0wQeOL8Wjnk5wp9htuuGGDrzFBox0Ue/jMMcccE0z7SIbdcp2q2h3MjCzO008/veqjlj+DwEsvvRQInkr+JmhkALJ/kyHwi1/8wsuhvED8h5Kg0W0aiIvEmmuuWUtBw2htsunf1YJwwfnZz37mp5xyypba8Ndee81vtdVWwXd9++239xKEpattG2qFd3u9F+GBy5sJGkXoVPsehfWmm25qgkY12AYv92AtuqIef/zxx/6EE07wX/nKV/zxxx9flM2+L4mACRolgbJsHSNggkY+hHUVNIzW5o9XHb/FIwAtOAqjfffd17/xxhtNm8m+Pt100/kFF1zQX3HFFU3z9tuPg8XzmKCRbqaZoJEOy56UNFiLLq9zmIKJpIE/MxGSTNDIQ6nadyZoVMPLcrePgAka+djVUdAwWps/VnX9FmGBQ7BE2Dn22GNbukPhWkWwFwI04Co01A/KphyXweJ5TNBIN4p9L2jgD6mRBljcvIg6wHdlfCXZANA0xfl5ju/i8or8M/OGUsvkecKD8a7l93LRaTvyQu/x29///vfg04jWBkEDgkq/FY8qfc7Doei7Zu3SZxgD2s1Y6jjQLr7j1a22af2857Wh1dxqJmjQZp7XOcHnvLGJ25D9rG3Kzk/mV1lMtIxOsNUx1LFRXMq0QZ/VNaFYZ/tUpqwsPu38n9cevqN92j+de2DXKml5Zcc2bzwUz2b1NRM0tEzanfeKsc/2R9uvfde28H3ZFJeh813r7DYNLBI0FBP6E7epSr/of9w3MGqFD/nL0lrmTNF4aTt5B8u8fHyn+XSssvl5NptH87bTv/hZ/Uz5tKWdOaTP6nyhTMYuW16zPmg72nmnLtYW0cu+9KUveQ55t0p//OMfgzWDvZTDyKMlMlU3Em0DF+ZcFlt+K5O6ga+WSZvitUWbur3ei/pcB0EjxqUMrSha/8x9XbdgmpdPfy/Cg+/12arzp5WgQT+pn3bGL76PU9l88TPd+lzqwj6pPFzE8tRTTzmJBuEkhryTg7jhYpbZZpvNLbzwwk5iXedeVidghwtIZODdP/7xDydRSpy4Drnvfe97jotIHn/8cSfRJpzcP+EENDf33HM7OQjj5E4KN+GEEza9nEcmgJPQbk4i0Lg777zTiU9uuERr2WWXdRJqLZQrC8+JX6eTMxruwAMPdBLVQuhTmqR9k1B7Tu7ocBJvP+BAXZrATg5POfFBdTfffHO4gIiLh9ZYYw33rW99K2STaA3hOTEF62MdvZdpl1ZAXvAB/1tuucVJLGw32WSThcsNuSRGDni6ESNGhAvKunURHuMoi8sJg+Duuusu969//SvMmZlnntktv/zyTsJoOokpPcaFNXKg3u2zzz7uvPPOC92RMxpuzz33DHOG+SAWJHf//feH/7msUQ4bOubGJJNM0nReURhtYr4z15m3XMooBMN99atfDZfnSFSIMFfl7oDCsjrFlrlDnXLgNowNF6JJBKRwKRrzWMJAhksiJbLagDbo+Hdjzem8qfJOP4TohfXNepWDg2E+rbvuuk7upXByENRJtDb3t7/9zUnkFDfffPOFMZcDn06COQzoG/Vq/5qtu7z2tTvPKAs6IlFW3Ouvv+7kjEagJWKdDNWIq4eTkMtOouKEeUN/SawX1rqEYQ5rnXWkqd2x1ef1fbBpIGvjpz/9qROtdKAV4PTDH/7Qvfrqq04O6zoJERzWNpcbsmZ0zkLzmqV28OGZsrRW7t4J9Jj2M580MV5yViDQia997Wvu7rvvDnvLf//7X0LBa7Ywrowv9IS1yHMk6Be0h7lJfvawFVZYwWVpezv9a1T+/x/aLUPXTx3oA5eSyZlF95vf/Cbs3ayxkSNHZrs64H/mFLRe7spyq622mjvooIMctCJVAlel/1X5HdrQTXwHe70XYQz/cPDBBwc6Lm5w7oADDnBf//rXi7In/b6ddQCO8DvwB3yOaQAXDipP9uUvfznQdnHvC3sYDecyQi4HZu1DI/ISZbbD01AWvLW4EDq5oygULYfBA1+jNJP9UiJuBhrLvqoJOhOvA/ZU+FIRShptJy95JFJqoNf6bNffZZCaJhkAj+Z4//339wJ6iGUtRCFcfke0AU7Ho4ngsjqiQAjAjfLkxmYvzEM4/CzMQyPU7I9+9KMQqUkYxBAajUuwCEMrxBpKHvwvkcw5zJeXaJMQ/hBnW27oDdoNYTjD5VEnnXRSiO/OwSRek08+eSgz5WFw6keTQHhV6hXhKFgpZFPx1B8nIgjgd6rxkekfJmK5QdzLRA0vorZw+VynqUq7qIv8sjH773znOwErTNK0Fy2lMA9eGKPQ1m4dsqZ+xpi7Rwhr+M1vfjPgecYZZ3gRCj1zBqzA99xzzx0jdnrWoiGEzouQEi5XQ0PGvOKl84rDhuQhXGlRok34CHOWhnppk2xk/re//a0/7LDDvAiHXgSVcHcK97WIoDxgzmu5nWKLNoJILLvssosXQT4EM9hmm23CWMnt9qFP3O9AO2kv9ZG6tea0X1Xf0bwQ5/2Xv/xlCFvJpW6sgb322ivQEEJQEzccNwgsfYw3vwtR9Rz2xH8bLEj0sey6i9vJc53MM8pqZtGgj8wp7pCYZ555Qj+4wG6nnXYKPuTMEcZFU7tjq8/zTp8GkwZqW7IWjV/96lf+mmuuCfQkO6aMK7iceOKJYTx0zmpZ+t4uPlVoLWPG/iWKjAZ9oH2EKmdfEkEpNEeUDZ4wnoyrzk3eueuBywpffPFFbXZ45xJD6AT0nfm8ySabeFFSDMjTbv/iQtoto270gfUtSsew5jm7yH0ZrRIh5IWpCs8I0+S57yZVYk62y+/Qhm7hW5f1XoTzYFk02l0H4EkgAS6BJJwya5X1z4sLmE899dQQGRTLiAgjgc+Fl4Cf/P73vx/4NQITZBPldrrXtLJoEMZYlBn+Bz/4QYO/pd3wzNSvCdpFyGgihGkgE/Kx9+a1XZ/rxnvLC/toELfiwlwtt9xygTGNGyJSYRA+6ED2d8KP/uEPf/CioQhh68jDi5CkCBsQ9S233DIM6nHHHReYODYn8sB4Ek84L7EJ/OQnPwkCyTrrrDPGLb3cLEpkJxUyKC+loCFazTCo9JfbG5WRzRM0tP0wwKLBDX1jUnfjjEbVdkHkuVyHTZQJGScWMAyBWBW8aCf822+/Hf+c5DM3icJMcrBPLBEDIoiwYHAvE01owAwG5fzzz28wnTQgK2hgRmdRcUiQG8MRnH79618HZkLvU8G3lzkZL8i4MzDFlMHcYd7yf5xg6hEcEVpgOBA82OjAK06dYEtZEG6YIA5JQug08Rt3FyC4Mq9h3BGemPOkbq05rb/qu1jxAkFEaNW1TbtRUBC9CYaMsJYIVAjcjLeuJ96JvqFjUHV+a1s7nWeU00zQ4HcYV+Yawim0RrStY8wJ8nUytjyvabBpoLYjK2gwlsxbxpvxFMutF6t3EPiVUReLqUd5wXhmUwp8qtDa3//+90GhwZzkVaRUgfGgT+QhZDrKkKIEA4OAwR5GONY4pehfJ2XUjT7E80esxeEyvhivvM9c2MplkYxF6gPhnfA7tLVb+NZlveeNB98NhqDRyTqI+4EyHMWB0ifC9kK/NSFs/PjHPw6KdpQO8ABFKcVe00rQ0Lqz94hlBQ3NhwKGm8aVxtVS0EDTrkwNYQzFlKztD++AjqaVQYLpQaMVWzXIxEDBSCgDQT6YDAhGzPABHIMMIOSF6KO1ixMbOnGFIfYweUzwvMTlPqopobyUgkZcnx7wpo7BFjSqtks3zyJsWDQw3fvtt1/TxRXXW/Yzfosc5IOxRPMLgc4mcUMIt43qAsnmywoaXBokbhv+n//854CixP2pEeufsooWGpoCBB7uA8AaNmrUqAHl6D8QfTTxqp1HWMteUNQJtuLOEdYH6y7LqNAG/DKx+Ew66aRhrYiLm//zn/88YC2lXHPa707eERZU0GYMsIJuu+22wQIVl4u2EqKvtAKmFJpCn+NUdt2lmGfU20zQAOuzzz47KE4QQvPmsrY9xdjWiQbGjCIKFJQGWHnjsKPQcCxaI/7fQsr4zzvvvEG5EdN/MEqBTxVBg/uMUHYpk4GCIm67jhtlIkTRdqxt9IdxyEvskeLS47F4QqPilKJ/KcqoC32AxmNRB1dxZwtKoBivvM+cwVl55ZXDMwj23OGQKqXgd2hLSnzrtN6LcB4MQSPFOtD+YNlg/jEP4SNQsrJ3QJ8IVoDVA76h2f1nqfaasoIGykyN1ka7iwQNlMQoYcnDq4j/USy68d7SooGbFCZNCDEEIZb0tEGHHnpog+kpYkrRisPA0dGiclhQMHqq+cyLk430idmU9lCXanK1LfrOBOF3NgXqLGKmNX+77/GFVXUSNMq0C3c42gxDi/Uou+mDCZYmNtWUpjbqgTGm3mYbBcQaFy6sC1gkYO5ZhJqyggYMA4svm9B80FcVDNA2qpZc89ImtJvzzz9/YHIPEncp8R/Wn8d414ujmFuUe8QRR3gEFU3tYouQroI0lsQso6Lls7li4qV+XljwshriVGtO6+zk/c033wyChbYXiwYbRV7CQoQSQfOi4BBf0wFZy8zvVPOMivMEDcqHicY6iesobpPN5kyqsa0TDYwFDcYLQR/3oWxiE4aOYAHWcd1xxx0HrOdU+FQRNGgnLm9YbmkXrji4AGcTNATLoQr3WOWpJy/BtCwn1m7cLeOUon8pytA21YE+xB4RWJsvvvhibV7hO24jqpBEeL3wwgsL81b9IRW/Q72p8K3Tei/Cs9eCRsp1QJ9wd2K/VR4VHhNrPPwE1gAssyjCi1LKvaasoPHEE08EjxSlp0WCBnwJvLTmq6WggaYWoHFdOfrooz0MQ5wAmMt21E1p1113zWWOINK4X9HZPEZPy8S/Vcui3pgZwT8b4QFtKGZWGMNmCeDx1afObgkatI+yqaNOgkaZdikzjDCGxWm0RO9gQ40T2iN8mYsEujhv2c/c1otLDMIiwgE+7EVJfaRxlXvggQcGZMsKGkVuDzzEWQY5lBvGCZcONqs4qfWGNjFnYBaaJSx5aAlU8561rrWLLdYY3AHxB4W5hUjIwdIxXmw+utky97AWxC5WtD3FmmuGQZXfYMBhQmkrrzzBSMtDwMRUDQbk5WwYbnNxKjO/U80z6s0KGgg+rAkwxvoFU0m7m6UUY1s3GhgLGowX64w9IS+plZk1xrhm3V5S4EO9VQWN2OIJDUcgylrQKBeXRcKT03Y5BJqrSWee4xbM3pW1cqboX4oy6AupDvRBDlsHIR1MOW9JRKlWKRY0oOmc30uVUvE7tCcFvnVb70U491rQSLkOtE/MKwkiFPgSlN3wslg4oVMIs1neSJ/jPeVe05eCBiCygTLh4w2EzxBj9WlUbXGeFYIyyi66ZsJBbGaVCCYtD4E1K4s2pUhlGB7qqbr5ddq2Mu3idnIENog8FgNcgFhsajLstA1Fz2vcdOptxnAWPa/fVxE08KnWvqJt5BB8nFRrRJuaWVniZ/DJ50A2z6ARjTWY7WKLNh8zLcwYjBvrqugFU4SQyIs+SeSPuHlJ1tyAAjv4p4qgQTVoNiVqScCW/uE+Facy8zvVPKPeWNBAsUDZbEQImJxvQsPWKqUY27rRwFjQQBuIdaAosWdgrcM1gTVDUAPOUWlKgQ9lVaW17GMosFSbufHGG4/hfknbWd+cZ6PtKBiwesZWTOqGceb8APMFOhqnFP1LUYa2KcWerGW1+96ORSN2nYL+cig/ZUrB79CeFPjWbb0X4dxrQSPlOtA+scbVosUaR9hg78VNudm5DJ5Pudf0raChA8E7Uh0EFIkS6wMmJqwdqn0sMp2nWHSx/yTuVxCcZskEjeaWFiY0FgV1VWNx4drAwsKSUIZ5aoZ/0W9oDPHlhpnmcFWRr3PR8/p9u4IG0b5GZc5fxLHZifIkoYq1msJ3zgmQF9wQ1HAzU61Hu9gS8QZBB3wwvWO+LfPCLzzrOpVizRV2vuIPVQWNeIMFX/oSn9cqI2ikmmd0NRY0GHM02zCm+OLjTsom1SqlGNu60cAqggb4IJTpmoHuEPBB10wKfKijqqDBM/Faxlf7oosuGjCmasGE8dC9DncK5qkm+oF1n70JRiibUvQvRRnarjrQB+gWWmTWOIEhCNTRKsWHwXG3KmMFaVVm0e/t8juUlwLfuq33Ipx6LWikXAdxn7BSY5FEucWcJOokUfRa0feUe81gCBrwegjYed4T8Xd5lt4Yv6LPLc9o6IMsODZ6JtTmm28eBAxcqWBIY9epbgoaaImJYMIE4KB31pVG26rvJmg0FzTACQzBks1TXRp4J2IKGjxc5VotMsW77DtuRTBpdRI0Yj/tshsewgpCC/ORFweBY81HO9iypgj3iqBxthww7iSl2Og6qT9+tqqgkT3ohisVh/A1lRE0Us0z6owFDbSoGm0OzTYudNDBVuskxdjWjQZWFTSwuuFqpmsmtgqkwIexakfQIEztSIkyB03ixdkw/LY14TaFFZ2QkrhekodAFqxRHXfq5cB40dmqFP1LUYb2qQ70IV7H7YS3JRAGzHjq1Cm/Q3tS4Fu39V6Ec68FjZTrINsnFHtEzoNGoUCEFrRyHU+51wyGoIEllj7jJdHsBe5ZS20Wv7z/SwkaaJyJBgNDivsJ/vJxZI74XEU3BQ3M7np+A/90NBvNkgkarQUN8CP8GW4gMLd65oBFxlkYmCg2UAhvisSmvMcee4SNmjo6OZiU0qIRzxUYfe72aJXiA8n0BQtENgxwFWzBBjyI3oPg18zfvVXb+D3FRlemnjJ5qgoa3EuBtQ1cYeo4bB8TuJhBgTBm769JOc/oXyxoEDGPyEowObSNdUJAjFjIzGKSamzrRgOrChrxeYjYCpgKH3BvR9DgufgcF1GNdH9Bo0cEKbmUNrhGxfsddBMhhfZDM3BhzJ4nouwU/UtRBm3RVAf6EB9ozTuLpW2N32NhFY1z3uH9OH/Vzyn4HepMgW/d1nsRlr0UNFKvg7hPlI07nwYcYv9B8cj9LkU8EM+k4mloy2AJGihNocnNXnigxPtwjF2zzy0FDS6gwRcdczIHr0477bQxKooJbzcFDSwnhLtk8BdbbLFg0mrWuZh5tMPgAy8SzOKGSQw/QzZKGDcYKGXyuKAGxi5VQouJCwLlo0XMixRVpq6UggbMAQc8aRMLrQyTrwfSeAbMCImXl6pgi7Ci2BCBLdbi55Wt30HseMUpxUYXl9fJ56qCBswboZXBFuUCdCdOrQQN8qaaZ5SVFTRw2zzyyCMbwSY4owOj2YwIpxjbutHAqoJGvGay55pS4MNYtStoxIeMCZ/OnIO5QNsHXaR9WDkIjqFR0bgLiv+x/LL3cc6tyNKeon8pygAjUh3oA2c8t9pqq7DOyyp4iFiIxR3agPsa45YqpeJ3UuFbt/VehHMvBQ3akHIdxH2Cp0C5ygFwBAzlg7BUZoOtxM+l3GsGQ9AgUiBnndjnmr2IvNWOS31TQQPGBUmOG5pZ1Gh18uII90rQ4KDOiP+/NEmjTmWZq3jwTdBobtFAc5OdNPj5c/CWQ49q3UC7jkYZzV6KFLspITASKrbZOFInv2fbm1LQiKOfMNc5HJqNsJbte3woEZe+OApatq08WwZbBBwNAcqhUiyJZRKmXSJnsVFqqgMjoW2pKmjE925wZiXrh11G0Eg1z+hDVtBAM6+bkvrzEq6Zsz1Fmq8UY1s3GlhV0OA8C/eksMay2ugU+DBW7QoaCIlYFHU8CWyCxh2mBm2fntvCcoVQAX1EKUB44yuvvDIII7gWFEUfS9G/FGWAEakO9AG6rm4nuNNmLZP/a+nAv7FSCE0y1s8Uibak4ndoTwp867bei3DutaCRch1on9izOWsBT8IZENwi2XugVdAEolrG7pT6HO8p95rBEDTivnTjc1NBg4uniBcO0M00tggaamnopkUjPrAHkWcDKBp4wKqboKEXPnXrZvB4gpRhxIj4ghUjL+GniPlQhQ2sGg8//HBe1srfxQevKZ+zDdmDzNlC2dzZhOL2phQ0YGwZH9VgcECxVbCB+C4NNJ5xJKt2sSWMHpeZsea4fVwvDsriEf8Pg8ShWvCJhaMUG11cTyefqwoacRSwvHDEZeZ3qnlGv/MEDb7nMDAHwnWdEGYYISRPcE4xtnWjgVUFDZh1BAzWWXzrO1imwIdyEDTapbVxtDMO/KOp5HA31sWYocXawZkC1inh2qGPCFB5h8BpEylF/1KU8b/WpGGEtaxO3rEEoj0GS1yFigQ1rQOmjgA03GmCt0WqlJLfoU0p6G/d1nsR1r0WNFKuA/oEvebQN+fHOA+IQp09i3WvHgZ4PLCn5CmSUu41VQQN7qNi3fBij8prW3bv7cRdvWj8W33fVNCIN3vuwDjllFPG2EBjjQSdxeyUd2FTikWHTzymUmUGYe44kJu3qdNxgNd7NPJuNW8FTpnf2WjL3KOhMeR1UqD5yloTytRXNk+ZdqG1R4IviiQQb7r4pcNApUgILNwVoeOI1gCzXd4Gw9iipYeRRvMV37nRrqCRd+s3Y8F84ZwKY8S8YQMsmlt8D7OBJQNNXPbCvnaxRbjh/JFiQ1uxtuQREMYCLQwRctC+4sIRpxRrLi6vk89ZYtcsrDHYcrM6jJzeDJ51SSozv1PNM/pdJGjwG1pQLnpkzFAicCcNm0U2pRjbutHAKoIG46pMImMLsxCvrxT4gHkntDaOh48LJdZFwk0TLStOuEexp0ArYHg5p6PnNeJ88ecU/UtRhrapLvQhXsvZSxy1rfoOHWQfgPnDgoiyJ1VKye/QphT41m29F2Hda0Ej5TqgT/CsKNU5m8UZDU1ERUORpPtxkRt5yr2mrKABrULJoTxl0T1isQBNXgSplBcwK1bN3psKGkh4+KBqR+LIL2wQMGcMEJopzUNUDszN/B5vImiGVDJsdmHfUUcd5fGPpbzsuQqITMwMYs4iwgeAx3XxmUO5bPgaihDtPBpn2hznbQZOmd/iA8GEa8Skl5din3P6xoF61T7THhjGImYyr7xW35VpF+PJ4srekq1lq9aYRUbItzzmSfNWfVeGQ+cNkXzQ3mPZgKlE+OGdMwpYzHAjym722QWEhQuGNi/BuKrbHYwDzHs2PSWRg4ihr9rpZn2mndtss03Ii9CUFcLaxZb5SX/1rgHwQVOKQI0gxjzhBT70lftB2HARdLJ9T7Hmshi1+39W0GBtsibyEtokDoIzDuuvv36uz3uZ+U3ZKeYZ5TQTNJin4K9KDYQjzm9kra0pxrZuNDAraDRzfSGACLQfOolWLbYQgHEKfCinU1qLUoOIUqw9aB/ML3tMnFiDRKPRPQ2BBHeLZilF/1KUoW2sC32gTzDlrJull146RLbUNmbfodFchghtQLmSp9TMPlP2/5T8DnWmwLdu670ISwQNxo41A83OXlZZ9Fy736dcB+yrnIXBYoGrGms7TnHkL9Z73l5L/lR7TVaAgB/IU8Jyt91OO+00hhCk/C3v7E0odPROKsanGV8T9zvl56aChmoaVJrDXAkziDTEJoG5CCYLBg6NDp3AlxXN6ujRo8MLMFgsMF5o+8hTpB0nHww4blrkiyN/aKcfffTRcOBOy0KQ2HbbbYNbD5pvBoSNhigwtEvzwbgxKBATGGYdDC233ff4wiHaDIORZyGgbTvvvHODiYV5RPABH3Bmg0ajkiqVaRdjMs0004S68yYyB3/QrsNA5S3ATtrKYuKwb3yHB2PJYud7hAYWBJF92MQ5N5I9I5INgVoUVpKxhlFURpA4/vhU5yXmNC4TzBuw4W4MmOR4vkCIYCo4u4TJn4XM3I1TJ9gitHz3u99tzBXmFW1Hm8I8wdLC/MbawbxGk5plhFKuubhf7X7OChqMAW4BrBXFlnfWCT7vaLyJkV8U7aPM/KatKeYZ7YqFvzy6BM2BDqlig8vooJVc6Kb9oz0pxrZONBBlBPScPYI1w4bNWMfrgc/gwBpkXJnb0Ja8lAKfTmltfE8DewjrOy/FN4WXCbdOGSn6l6KMutEH5hG8BIEfoLl5+xFt5hwcTJOe7csbl3a/S8XvUH9KfOu03hVbaBp9hOFnP2QtoPBir8LVFYsDv5GHV0wDtYxO31OtAzw3FlpooeCNM1r41mzi/CPKBiyc9A8PDLwI6F+cUuw1lBcHzKA+eOKs0krr1fs7yAcPjgIPiy40mPmM6xf0mdDcyqMzTpdcckngpxibXqSmggYTSDV1KmzwjqkYVyo2DTT4uFSpXzkdRjMBgWajpcNoH9XMzO/8du655wYmm8FiEsJw3HPPPcE1ijy8EGxgqtg4YkDYCHChwqKh7cJ9hUgBxAKG+UNTD8OqIVthAGDWAH2UaIfj8qoCre2lb4T7IhqXthnfYMxtSJLZOvDbn2uuuUKbaTeRvGAWaTfMVXwhWdU2kb9qu2CGYfRhmGkbFhbazYszETD7MPloH3FTSp1YUNzJwlzScVQceYdxoX4YlDh0KLiyEeFuhSCiz2CpwJSu2CseuFvBpGs+6mNeU2aWWPAMAiB+2Qi8zFWER4gIQiEYMScZM8JdIlRnywCnTrClDVhcKB/ilocNGj3WIcIYFkRN2ufUa07Lb/edtcL5rXgMwJBxQGBk7rOhoiXGHY2xvPrqqwdgq32ruu7anWeMK/MMwo0WVceBOYmWC8EXGkm7yMv5ocUXX7zRR6LosHZ4nnKYt52MbYz9YNNAbQv9QuiFtrJeCVFK0BCCGGCNZIMkWgtKHugdygC00kUpFT6d0Fr2Gw4Zs79goY/dNeN2I1yOlKh50Ilmh8DjZ1L0r5MyeJa9tm70AYyIJsX5HVVC6NqizXxmHrF/I8SjcGGcUqZO+R1tUzfwrct6B2/oHl4QnONEcYsLMQpJvRsLYREvF+7h4swSSiHCvEMrUqZO1wF8Ans93i4oFemHzjltp64XhF/ovu5f7E8oK1WRrvnb3Wt0jrMP4n0BrdS64HUZf/DL8hrsnfA20F7Nj9UFoQKel+h4hH/GYgi/QD7lhRGeOM/Wi9RU0KABuDFwUzRMP4QXogpjDROvoa4wiWPGRLvK70SE4pAWIMCII4TA3AGAvigPokFMbDYkmEkiHQGQ5uGdweXAC0DHCasEvpowJeTTtkGE0PCyuTM50IridoMwhJmVAe00UQ4uXkiJTNC4vXxG4iVkHxFW4oS7DYwUbaS9YIJ0iXYcjV+nqWq7DhJ3Ngg7wg4CENYorC5ssnwHwVd3pk7bVvQ8mHBoH2EHPHQcEVY5WIuVJ7u4mAts8ITHzGKP8ItLE0Irc4TDhcw/FlmcF/c8rErZcw3aTtyyeBbtGYSTMYMxhgAg3IBdzODrc/qeAlvKZyxYKxBxsOHFGoE4sjFnrTwwP91ac9q3dt6zggbzjDUPvowNTDljjmKAtZMXIrTq/I7b2c48QyHBhgn+8dzhM/OH9YLAgXWXDRU6lTcn6ZNaXbVN7YytPqvvg0kDtQ28w1ixjlDugBV7APMUjHixftjw0AKWVaZ0ik+ntBZrG5YXaHOzPQNLK9aMIjoS4xR/7rR/lNVOGXWlD/QHnGFeCcQBXUB4Q/mAYIpiUvckLEwweN1InfA77OHdxLcu653zCLhAsieOEEUcil34LHgIffE/fCAu0bghonhjT+1GamcdoDjknGBMr+HFcEWOL+fjM0pg+JMsb4pyJUvX6V87ew0KGXhUBBjKze434FlEZ7BcoLAleIzyT/ClKHfgg0nwMowTbm14CTBPm9G18FDCP2NRlkhCTZM0yEnoTCeCgxOmwAkj7WTzGPCMMINOOuWEoXDCjDnpqBMN4IA83fhHNjkngk54CbPiZECcMKyhKr4Xza8TYcWJJNeN6iuXKRKzGz16tJNF52RTdiIoObEqVC4nxQOy6Qd8ZFI7ke6dLD4nmgcHpkIgwjgqlinqa1aGaHsbc0wYlTDHGE/GbzATy0NcBZ1seI51IK5dThjHlu1KiS1jI0x2mDdC7JwQ87C+6jKny4yPbMJOtPtOXPBCdiHyjhdzXzYKJ4TP0TdRNjjZwLpGO+o2z1KMbZ1oIPMeOiJMkeMz+wXzVSwdTqxzZabKgDyd4NMJraXtwnSGfU42/gFtiv+Bjoum0YnyLczf+Lcynzvpn5afogwtqw7vwnQ5sYg5sU470bg61ix7pSgMnViaw1zqZjvrzO/Q7zqt926OQ9Wy67YOernXQOugReylopQM+6goeRr7KL9Bf+FdesGXZ8eulKCRfcj+NwQMAUOgCgJFggbCpCVDwBAwBAwBQ8AQGJ4ImKAxPMfVemUI1AoBEzRqNRzWGEPAEDAEDAFDoCcImKDRE5itEkOgvxEwQaO/x996bwgYAoaAIdCfCJig0Z/jbr02BHqKQFbQ4LzGPvvs48x1qqfDYJUZAoaAIWAIGAI9RcAEjZ7CbZUZAv2JgETvCIe/zzrrrACARJ1y++67bwjU0J+IWK8NAUPAEDAEDIHhj4AJGsN/jK2HhsCgIUDULqJvyIVcTsJkO4k9Htqy1lprOQn17ORyxBAFg+higxENY9CAsYoNAUPAEDAEDIE+QMAEjT4YZOuiITBYCBBuTy5scnL7qpPbYp3Evw9NkXjfbumll3Zyy7aTmPlO7igJIXsHq51WryFgCBgChoAhYAikR8AEjfSYWomGgCHw/wjIZULuwQcfbAgYecBwb4ZclmRuVHng2HeGgCFgCBgChsAQRsAEjSE8eNZ0Q8AQMAQMAUPAEDAEDAFDoK4ImKBR15GxdhkChoAhYAgYAoaAIWAIGAJDGAETNIbw4FnTDQFDwBAwBAwBQ8AQMAQMgboiYIJGXUfG2mUIGAKGgCFgCBgChoAhYAgMYQRM0BjCg2dNNwQMAUPAEDAEDAFDwBAwBOqKgAkadR0Za5chYAgYAoaAIWAIGAKGgCEwhBEwQWMID5413RAwBAwBQ8AQMAQMAUPAEKgrAiZo1HVkrF2GgCFgCBgChoAhYAgYAobAEEbABI0hPHjWdEPAEDAEDAFDwBAwBAwBQ6CuCJigUdeRsXYZAoaAIWAIGAKGQE8Q8N67jz76yI099thu/PHH70md7VYylNrabh/tueGDgAkaw2csrSeGgCFgCBgChoAh0AYCTz31lDv88MPdfPPN53bccUc34YQTtlFKbx4ZSm3tDSJWS50R6Img8fnnnzskcDQFY401Vp3xGKNttJ1E2/s9MYa8GMNOx1HLqhu2Q3mupp6f/Tj3+7HP8byx+R+j0f5n6JtiCa0cintf+71v/qTiUjdM7rrrLnfAAQe4hRde2O29995uqqmmGqMjtJ1Xs8TY07dW/dM5QnlF++k444yT+1uZtjZro/32PwSUD0nB0yimdZrfdWlL1wWNTz/91D388MPumWeecfPMM4+bffbZHYunromJ99lnnwVi8s4777gHHnjATTPNNG6BBRaodbu7gSc46Ou9995zr776qnv//ffdpJNO6qaddlo30UQTuXHHHTfgAlFtlZSwUubbb7/tHnzwQTfDDDO4+eefv9WjPfl9qM3V1KD049yP5yRzm/U+xRRThDnJ3O6n1O/zP8VYg+Enn3ziXnrpJXfvvfe6F198Mewfiy66qJttttnceOONl8s4pqh7KJRR5zmmzPtCCy0UBI2pp556DEgfeeQRd9ttt7k333wzuFcxnux9MHQff/xxeDH+WEWWWWaZMPZjFPL/X7AH3njjjY4yKQcLCjQHjD788EM33XTTueWWWy7Mm2wZZdqafcb+/x8CjBU8CDg/+eSTYSznnHPOwIt0ilGd5ned2oKGuqvp0ksv9bJwvQygX3rppb0srK7W127hMvn8Bx984GXR+9NOO81vtNFGfqaZZvIi6Xoxp3pZ+O0WPeSekwnq33jjDX/11Vf77bff3ssi9EIEvfit+gkmmCC8878ICH633Xbzo0aN8m+99ZaXxVvYVyG+/umnn/YXXHCB33zzzf0ss8ziJ554Yn/yyScXPtPrH4bKXE2NS7/OfebrK6+84i+//HK/ww47+DnmmMOLEsQfcsghXgTr1DDXvrx+nf+pBoY94txzz/VrrLGGX3PNNf0SSyzhRSkT9j7RjvtDDz3Ui7ImVXVDspw6z7E777zTr7LKKl6sGf7111/Pxff666/32223nV922WW9KMkCfwBvw0uEBT/jjDN6ETD8SSed5F9++eXcMvRL9sP99tvPzzrrrF4EjFCGCC1eFHh+7rnnDnvvPffco9kHvJdp64AH7J/An4jy2N9+++2Bxi+++OIB67XWWssX4VwVtjrN7zq1peuCBky6aAjDIhINgT/zzDOrjl1P8kMUaKtonjztZMErAekXQQOGU7S6/sorr/QrrrhiEC4QKMBk11139eeff76/7rrrwjv/I2hAXCGM6667rr/lllsKBbKLLroolCmWkAa2PFcnQWOozNXUC6Jf575oJv0WW2wRmAMEDF3v/Spo9Ov8T7GeoJsnnHBCYDLPO+88j7JGtN5+r732aggbMI+XXHJJiuqGbBl1nmNVmfdTTz3VjxgxItAN9sF99tmnLUFSPD782muvHZQcYsEI+y9Kz2apalubldUvv6FE3n333YPiFN5D6X1KQaNO87tObem6oAHTuuSSSwZNONqCW2+9tdbzGmYbTT7aKJ2IDNhwt2jQb7Q4Bx54oBeTbRAG0M4cdthhQeubN2jiDuf33XffhuUHC9Dxxx8frBuUl5cuu+wyv8giiwRs6yZoDLW5modvJ98N17lPv4rmI3jdcccdfuWVV26s934VNPp9/re7dphbKNCwiG2wwQb+oYceahSF1nrLLbcM1ls03WjE+znVeY5VZd5vuOGGIFjCJ3RinX/22Wf9Zptt5mF477777lLTo2pbSxXaJ5neffddv/POOwclKWOXUtBoZ3632p/aHZZ22tJuXa2e67qgAYiPPfaYv+mmm/xzzz3Xqj21+F389vyGG27YYDz6QdBAq73LLrv4SSaZJJiDF1xwQX/xxRd7CffXdExwPznjjDPCJoub2ZRTThnMkkUuAvfdd59fffXVayloDMW52nRw2vhxOM59NvJmbgzPP/982OhVsdCvgobN/zYWjDzy2muv+a233jrQTVzwUMDEifl31VVXeTn/48WPP/6p7z7XeY5VZd7vv//+4CandOOII45ouV9mBxw8cLeD37jiiiuyPxf+X7WthQX16Q9HHXWUx50xtaDRzvxutT+1O0TttKXdulo913VBo1UD6vg7AtGmm27aN4IGZlosF3LoPfSZ91NOOaU00cRtAOZMFy7Pn3jiieHMS3Z80fbhv8wCr5tFI9vWfvx/uM19zg7hc3366acXDqcc3A0uVMow9KugUQiQ/dAUATSHiy22WKBpuJQynywNPQSqMu8wiJtsskmDT9hzzz0ru07hzjNy5Eh/7LH/1955wMtWEw08fvYCoqCoqA+xIyo2sIMVVOzYC6Jgw4KKoqI+O6IiVpSnAioqVewUC3YUG4qoWHhW7B17Od/8A7Pk5p2Sk5Oz7U5+v727dzcnmUwmk5nJzOQ13m05FWt9YU1td7XUe/WrX13hxl1a0eiLv5T9qW+b81jfFI2aWVk2YatmiJOv0HqJn5CsWhOGufvuu1ff//73J3VSPmCt22WXXSbBcbhHYcWj/bCYohFiY/4+LxPtYz3Gb37LLbf0Ln1N2DZFowkz9n0KBnAXxc0UocUUjRSMzWedvsL7ueee65NIqIGi776JO/YLX/jCaq+99vJJaPpgpS+sfdpeDXXnQdFI3Z+WYT5M0aiZxWUStmqGt+IrXJw49tfg94033rh685vf3JpBakUD5/+DCxVZVXheGW+dhccUjTrszc93y0L70OPxxx/v44EI9EYYbCqmaDRhxr5PwcDatWu9j74pGinYmt86OcI7MYoEgjP3BHRLSuOkAWKAI9sdsRk5CQJyYE0CbJVUmrWi0Wd/WoYpSVY0WBhk0sBnH02cFxoZ3/ECcW2F37U+9bQ9vqt70WZsDacN0qSG9evqKRzap8IL7DzfBWuXsDUN2HUMY78feeSRPnuUKgdkvSCeJqdwgrHddttNFI2b3exm1QknnLCiqSZFQ3HKHOHKxZw1zZXWDekg/FxHE31oR+mGdlJKCE8qrdXBwxhi2kytF8OpMPVdr8tA++Ds1FNP9akqoWsUDVwTlEZiumpTNGgrpEk+p9IFc8Lz9JtKF/E85vyfO/fal8LcNE5+j/mw4rbpnfrA1VS0z2niCVgUV33nCNzoWMkspelJCTLFpUZ/i2mtafy53+tcpOB3bFj6jEHnu4nGaEvnpi8P6wNHWDdHeH/lK185cTnuk74fPrvnnnt64xzZyfqWHFj79pFan3mCtsJ54nMXTWr7SgthfdqM1yT1+hRtF54SyhS0PbaioX3X0Te/9dmf+oy5rm4bLFo/XmvMH/gHfl60MaQkXdgnQDgJePOXy0gKU/fzn//cieXacckJF9mJr71bs2aNu851ruMvnJHN3ReeEwAdl71JnmIngqi7wx3u4CTK34lvmpMMVO473/mOr6PP8M6lNbQreY6dBBdPfpLsME4WmBOiQUHyF+VIpg9361vf2snR9aQevwminAQeO+DlYjjJl+8vZBHh1935znf2lweKJaL28iQJDnViqXBy54NvU4LBnVjnndwh4f8XJuEkF7OTjCIrbgnldklgF1cNJ5m23BZbbDGBicubuGSHSwDBC5f8XO961/Owc/ndLApwPO95z3MHHXSQvyAIGB796Ee75z73uf5ixb4wMZf77befE0uyf1Tu3XASdOUkyHxy2eEZZ5zh60jgm6cbWfDucY97nL8M8KSTTnInn3yyA7+bb765k8xfk7lS3NPwGLTTRqtteJBF6M4++2x/ORdj43JKaG+rrbbyNMwYJK2lk6wkK2jtu9/9roOeuQSRNaLljne8o6d7/Z81wtoRJryiHmsDGmPtxYWx5KxX2ll02mfti6LsXvKSl7hPf/rTk7Umdxu429zmNh5V0BJ8SBIe+P8lUNxJakonaUn9/xKj4dc76xl+Az1L4KefP3je/e53Pyd59J0kTlgxp/7h8/8M5UFhW30+5859H/qHbmWj9DwDHPGKC+PnpUUy0nmccWldWGaFJ2DIXbviMuNp7Mwzz/RDYV9jnVKgsR133NFfasr/4IY1zYV9JQs8Az4IDOxvl770pZ0YeTzfgSeEc8LcAp+4wzoRhv2+UxKW1Lb60FguHafCUlcv5xI8yTbmJAjc7wFbb721Q1a4z33uU9f85DvmTmIY/UV9omw4ie+Z/Jb6IQfW1LZT67F2dQ1JNjW/B7J/QHusc25Yh8/WXdKstCBKgGPflGyUbkuRm+5///v7Sw6hVbkHwsucIvD6PVQC5j39crFhSN918AIXFyFK/JTn4awVZAr49s477+zbRvZgn0QelGDnogAAQABJREFUlWybDtlwSNEx1cm72i4467s/6bN93lNg0fbq1prc7eIvZW6T7/X5pHcZeGsRILyFe6eddvKp3A4//PCKzDRYpkWorETB8H75YQAlz6BBkjaS3NLkD8eqyJ0MXGRDQVuiDdx2LnvZy06s4GQtws+V3NJoVWEhm8erXvWqSgR036cQTCWC6YrLtWQRVyLE+QxKQug+ddkee+xRAT8X7OAixAU5+G5zKR2wxqXLqstlXqQpvNvd7uYvrxNEe/hJb4iFgyxbBEiHhYvBjj32WI9DWSSVLECfL3uWF4OJolQ95CEPmeCecawVNwDSv+UUxvLEJz5xRXtY+EQxnTQXn2i8/vWvr0488USPF6yC0An4UZxysR+B5cIoJnNVknbws+2i1QnwwQfoBvqBjqBvTnLA3RFHHOED60Xg8Bm8uEOG3N3EvAjzm7QAjrFK4dcb0j+WlpAmRYmpuHiH+x40WB/cYEUl201ceFYYmad30mmmrNewjUWnfXgT7gx6Hw64gp5ks/OXbHHRFlnPcFvQEp9o4DctSrO/jJKAQS6q5KXuhfAo6rCm60oJHlTXbtd3OXPPM33pn+w6JH6AHgmCJjaLe3T0JYJWdaMb3cjze/AP3nARIfA1LLPE05C1y7ojeQa0xOuqV73qhF8Rq8FFYPrbDnJCfPTRR4fDHvwZCy1tappw5ZXwEfgt+59ah8Exl+QCBynb2S+nXfrSWA4dlxhTzikB7pnIGcwB8gX8tq0wNu6bYj1QN9wT2p6Lf8uBNW5jyP+MA74phspKDKpenjnkkEP8xXfctUUWLVF+/SXNYkBcMU5ko8997nM+SYfcoD5xPSNWBdmJe2i45Bmei1ua8l3S7rM/Igs0FeBiT+d+LjF8V2TPRAblomBkT+4HY1/kpfvu0PS29JnKQ3P2p6ax1n3fBxaep36dvCBGukb5vq7fru+wOrUWJp7c4Ne//vW9wBNWhokhBMJon//851d/+tOf/M/cxwBBwNy4W0EJJVQ0tJ0f/OAH/hZuFS5ZtLjgNBViChDOICIE97AAD7mtxaJU7brrrhXp57TwG3c4IIDAFMh7jbDwu9/9TqtM3ruELa3IhV9yOjLZZFhcCNJNRQVxsXZXuCzNukBgzJFuVENygetYYDxkk9I240UcKxpiHfbzhcKKAMitumIN8UxGaYK4DxTZ+LbWErTTh1Z1jLwjNCH8w6x2k6whsRCFIIPAi1DKOFA82OShw7CgjId3OMSKhtaFQXFbveK1SdHIWa/aB+/LQvsoCgi+4KtvjAY3/zK3bFKkK0UgIG4JvqL+2HKy4YU9GHVYSvGgsM3Uzzlzn0P/clrk3dIwEMT0DKzQ0CMe8YgJ3+diT3hvWGaJp1Jrl/Ew/xgSdF1iaMF1aqyC8U1OoL1wp33G7+yhXCaHYQ4lA/4i1lyfSRAlZdqlL43l0HGJMeUI7+EeimCM4aytsC9gSCUTXmiAa3um7rccWOvayf0OZXvvvff2xjRkCPAQFpQpjKnQZvw76cRRlNk3kQ+VflG+UDa4d427Z6BhaJ29U10TccfmnrOmgnwoHhn+LjAMHnHMDPIeuFclg75jGaWp7abv+9I37fTZn5r6rfu+LyzTWmudiobeftk0GSwWNuXnPOc53sIbD14DMpnQOkWD+oceeqi/h4E6CGZoxvEGru3KMbFPj1qXr1yO4HxAFspEHBvA81jCuZBuo4028sRNpqUPfOADG/SVKmxhNQrbQwsn1WFTgTlwstI3O0VTe0O/x6qrihe4x0LJXAwpWDv1JnjajJlMqGggAGKlwOIQ5p7HInHggQdWKB+qbMixtFd0Y7ooRTuMOYVWqcdpBIHuKFRYRk455RS+3qDA9LAwosCBCxR26DcsLHSUYn7n1aRooMQjAGu9JkVj6HpdFtrvw8jjEw3oV9z5KnFLCafKb1p6BwzzUDcHpXjQio4T/xk696n0j4GG9Vl3GgtPPOCAA/y6BkdYNffff/8NTklnhaeSa5dpmbaioXMEX8SApy94KS8EMn0h+PKZOcAABD+adVH4oY0meWAoHeeOMUd4h46RjZQvkxAl9mZQeFCu2a8QojGIDik5sA7pL342lB1IVx9fNIhChScJdMr+hwIWn96g9HJ3lxqiqUdAPQbccJ/HGMdlz+CYuhgdkRHiAu/hzjNOW1FOmnB81llnVeKiNZmzJtk2bj/l/xT6pp0++1NKv3V1UmCZ1lrrVDRgUDAEBFI0yZAAdHBonWw8da4c4QVtTYxl/fr13oVHhUqUiCarEAuVoCsuuQkLRKxEhqaN8FBXyPCAQqCMAe0WLTAsqcIWz2Ax4pic9mDqLIIm1yOsohwVcoQXL7qw/2l9fu973+vhUVzgUsYR45BCdh+OkLVNXCuwfGoJFQ3qINDhwhUXLHfQVGjxwFrI3ISlBO1oeym0Cv1rAD1Mb624S0ncjTaxwTsKr94yDyNFEQvpg1MZFBDFV5OiwTOPf/zjJ/XqhFw6H7pel4X2+zDyWNFAEEABjAuCAvhVxZEc+uFJVkkeFPed8v/QuU+hf+DAXRDeERfWBm4SEjPn6ZT1gWsmbrBhmRWeSq9dxkSb0zrRwD2DvthHMdBwcsEpG0IYwhK4JsCY/Q9rMe6CKBnwCqzIKYXx8BqrpNDYUDrOhT1HeMfQyumd8u+29MYYmaiL0D30ZCkH1ly81D2HMVhiKrwigfFUYlY3qIbSpUbdJkM0njDqAdHUDgoEhj3kK/DMPhgaJrVj3LEkHsrDRH913irUhb75XWL1fHslFY0U+gaGPvsT9XNKCizTWmvJigaTgva5XpSC+LicCHr88uomNtT4mxQNkIgLFr5+EBIMtO5kAIEOYRNtFCSGBesjR2VYcYjjQDDD4ha/IEbVjukL94rQxYo2+whbWC/22Wcfz/xpD0KXwLsQNP8ZizQLhI0hPmbcoPKUvnjXu97l412AmxcuS0NdumCioXIQn/KEigZzhdDStLGp5UEVUFxZ6m5PHUo7iu4UWtUTPGDCf7/rBAjLDicRarWJLS1jKRq563VZaL8PI48VjTDeTGlD36FXvTOB0w02fC0leZC22eddN43cuU+hf+CBt9ZZbVkbnNZiWYefcAqJVS0us8JT6bXLuOBd01Q0iAHDmAPfqCvszcSDSVIPr4wgUDUZ3eLnUWRoFx6AcDdGSaGxoXScC3eO8M46wN1H91AUCWJk4kI9xsUJN/va0JID69A+w+dRmnDlJYaSuNQ4cxbrAhdLdVFqUsA4HZWkGh5/seEm7I+YKG2LfqGjsEC70DqKdYprOga9MS7sS6Fv4O6zP4Xj7PM5BZZprbVORYMbdZk4FhL+yVhfIXIszk0CYoiMlMFSH2Ef/3z6QXPldCI+msdFhZgIro+HsMKC/zuWNARABFisjk0vFB42Y1649nAqEZY+whbPoRRpWlf6xBIfB7KrzyJKyTwcYQM3QgBKnTJJ/Hi7gtl4rq3ErlOxYB0qGlgyCNpqKtAXdKCuWE3BdkNpR/tPoVW1moAzgsBTcqBzksVpEc8Qz4SwoKW0ojF0vS4L7fdh5H0Ujbe97W0TfgjvCI0GJXmQ0kef96Fzn0L/TfBwSkEKYVXC2PDhBXWnfbPCU+m1Cy6mqWg04V6/Zw5wM8GVBWMPLmt1xj+tH74jCHM6i+syyVZIQDFGSaGxoXScC3eu8E5SHGQK+DsyDO2EBRoBn8QgxLFKYb0+n3Nh7dNHV11OZZDDQjmQz7ioawyHnv42nUKkKhpdioFk4fJu6cxBStKDrva6xt70ewp982yf/ampr67vU2BpWmsYLMJ57eqr6/dORQPBA1cCPbZiImFixCacLRlxYG5tJWWwPE87tKnabez3x6DRnMk0VRd/QaYCBD+OlDmOI2o+5YVv4RDXKWDntAKrhuIovrgH2LFC4UYUCpk8O8tC5izc0JhTXuAeoXhICS8wok3mixMvLX0UDZ6BQasyBH4RZuITtaG0o7Cl0CoJCDhZYWzA1Za4QNsNFTqUdVwNdQylFY2h67WvojGvtN+HkecqGrhMYvzQUpIHaZt93ofOfQr918EDf8Mfmngl1gXGngc/+MEbWB312VnhqfTaZTyMfVonGoq/+B0YEPqOOuqoimBZXKZQiGNDXfxc+H+ohGE5XrduXfhzsc8pNDaUjnOBzRXeMSwid0D7CLl4d4QF12Cya2KVh1+WKLmwlui7rg32M4yrnFYyTjw7OO3A6AtemlykSykaYcwILlihzFEHryka52Glaa3Bz1Pk+zrc1n3XqWjw0Omnn+7dlSAadWPhHaaG4MyxGcyurqQwFn0OX34yDkCYLFzcUrRdfPI4WuPosc7fFCVk00039c8ddthh2mTWe19hi07IokBwObATjIQPoyphaPccZde5aWUBWOghjnjJ+gTMvHDvAY+5x+ZYN8JjZNrEVzj0d++raHDapAIM7WF1C2McFBVDaEfbSKFVTmA0nSUbekrqSoRRjeNhDChjuFRRSisatDlkvS4L7c9C0SjJg5jHnDJk7lPovw4muYfExwaooaUuQ2H43KzwVHrtMqZZKxr0zwk5/vAIdhiO4IW694R4b/uMZRPXWfgThpQ61+W251N/S6WxIXScCktcL1d4xwuALHTgLs6GyV6KKzexM3IfUtxl9v+5sGZ32PAgCgaB2QimuI2hYLC+EVJD16mxFY2QfnGth37aiikaF2BnGmstSdEAJNJr4meHAqD+5iwsjsjxQWdjVyvtBUOovFVLszK0xWjwDPmRCQRXH98w+PeYY47xsRVxEDjPwWwJeOO5Lr9/6neVHGGLnPooE4objknVVxNXAdwscCWo823ugmes37FAEDio+GY+URQYf07RmAra4QUucH0K3dz6Khqkp9NMP/FpQAhjLu2EbaRsgiGDQrGVC5vCJmo/h0FZ4CVMBT2GogEQuet1WWh/2opGaR5US0iJX+bOfQr9xyAg0BK3ovF1uEqw5utcpnh2lngqvXZ1PLM60WC/xYJM1keMWwh6zGHfQjthcGyKoNa3D63fh8Zy6Vj76vueK7yH1nQyN+qeAK1jKHvYwx5WEQ9ZJx/1hVHr58Kqz5d4R4kiHhV6wb2etLJhkHYYVzG2ogHP0RgOYnDJXNVWQl5QMhg8lb777E9t42j7LRUW2hh7rSUrGgCD7x3BuAjNKA3h6UbTUXmfwdIHigRWAQQyLiTCNQWBmOxQBAHFeZF5hoLwpv6AZChIjYOAGfAKS46wxfOcpKhlA+sSpz0wF2JKyCldF8gc9juLz5o9QpUDLiHEzzenhAyX9uqCsvoqGho4SntxfEMMYy7taDsptBoG0KP4tAWza7vhGFg3BK9rGUvRoP2c9bostN+HkZdynSrJg5Q+ct9z5j6F/kN44Jsae8b6ZD+AR7PG28qs8FR67TJGcDALRQMhDxcd9hXiYrAec7JUV4ARhTAUdPmffZXXeknwgreA7gFPf/rTq3POOcf/1vdkpK7/8Lu+NJZDx2F/fT7nCu+h2xmnerjGgnM8GTDcocQ1zU0f+MK6ubCGbQz5jMEUN2suKYb+cLWDlsIyTUUD+ue+LWg4znQZwqSfTdFQTFzwHq41jM8p8v0FT7d/6lQ0YGgxsyGmgexCHJGrBZ+TBCz2sV9oX8ZCxgwuvmOQCHK0idaM1klwW9OJAAKfZjvi9se6zE91qCBYjmwkYbu5wha+mDBsnSBOZ/AV5HSDnNIcJ85b4dQFi4TCrCluYZR9CvU5ItZMDrRXd19IX0WDtHl6KSIB96TPbCq5tKPtpdBqHNfCJhJn3ND29B0a0Ev54sxepRWNoet1WWh/FopGSR6ktNPnfejcp9B/CA+CFEGe6ofNftCUHAH+oDxlVngqvXbBBWOatqJBPAZGLVKlcwM7qYbDU+NwjviMIk0QMkY6lA32c+6PIosklmbcZzGMqaJBnAFeCngUEF9W56oa95H6fwqNDaXjVFjiernCOymu9XJQcEisKbEYCN/Et4YJI+I+c//PhTW3v/A5aD5MjQ/91ylS01Q0MJiukXu3wL8aOJXfhLDrZ1M0zsNE01pDBk+R7xWfXe+digb+h02WeIKt8clTZYNTjThnegpjiYHEx48jSIgGBYNAKhZy242Q73nPe3w6RZ4hcwZW41jDjvvhd4KLudciFBZzhS3aD1Otkt4RdypwhPYfWpRiWGb1P4sRC0x49wVxMChffUpsFdYTnbiNvooGJ1ooGCguHEGH9xbEbfN/Du1oOym0Sv9szKqYxcHu2lb4Ht6lsYOcBoYbD4oGixq65YWyVkcnuKIgFGi9pns0hq7XZaF9FA2NP8I6QzKGphLTblt62zDrVBwMXpIHNcHa9v3QuU+hf+0fGj344IMn2dQ4TUawaAp2ha5wq4DnzgpPpdcuuJi2ogEfgMchVMF7sKbXCVR8h0KB/zzWXgxAa8+Pb2OO+Ex2KSzSuF3pHk4mQNzg+B5BA36UmrlKaaPtPYXGhtJxW/9tv+UK7wjZxCIqb+YUg9N9DIzEBXXJIW0wNf2WC2tTe32+J0aWsTHe+IQ+bAd+oKcMY7tOhQlXoGVOTXGnbirzoGik7k9NY+j6fp7WWqeigcWWrAocq9QVYiewqkB0cbYl6iNYpsZoaPv413EqQZsoDfjeNQWB6zNYjfHNUwGQAGIsWHVCG8+gyZGlA4tcnCViiLBFnAI3PQMHL2JYiDHAxaCpsCmAXyxVbA51G0fTsyW+R9DCgqWWSRQkMrQ04S7uk3oIYGxOynygmzr3tT6KBniAUaO0cDkQAkoXbnJoR8eTQqvMD5uvZhlhA8cntwkuvseyxUkGmzgndKGFkIspQ7eFJiE3ZO7gmDTJWJTjMnS9TpP2wQ3rEGssLz434TEeZ9f/cbwQwhlzV1dyFY34VviSPKgOzq7vhs59Cv0DA3MUnjTC51CWeb6psEZI7sHmPys8lV67iotpnWhgDMNaDu8hzTzBxbp2OJHnhUcBigSn5yrsEkuGlZf9Li7wbpJTKO/HoBffURU/M+T/FBobSse58OUK7+zdnA7Bl3khB/HiOwxJY5QuWMfkraGrGJkqMTjEfJv/uaNBL+NDvqi7mLdU1iloltTCKv9h0DtFkrDEcOlchN4XcYZTrZPznkLftNtnf8qBg2dSYJnWWutUNBBo0F6bLMmqNTHBdYHEYSAs/oscm3cVBG765Z4LFm7K/Q5sImjQeucCz+FyA7HRHkIML5gCViEEY247R/CLAxdj4Y92aSO1qHAMDOBl33333SCFbtgW7kswezYPbuYOT1fCemN+Js3vLrvsMknRy2diNbqUDfBOwBsLm/EyxwQnYlGuKxA/C5u6MCFOk5qKZhqjTSz4BNx3lRza0TZTaZVNnFt41QpYR/faJm6GuM1Rlwsl4xgjBIUnPelJEwapsU7KIHlXK7Aq9OCuqc+h63WatA+dky2Eu1bwq2XDilNNKx77vuNjDh2CK14EKuq6AqfwAqXtWInDGhbzBO3/LW95S7Xm/CN67u3BmKGlJA/SNvu8D537VPonYxo0q/wZy3iTyxTwQ7/E2MH7wdEs8VRy7erYMIIpnY3lIgvtcl8Dpw9YiUmtzYkamR/BPy6vKBRh7KTChBLB/lJn+IkNC00npX3osK1uCo0NpeO2/tt+6xLe255FAdQYUeaAU/gmT5C2dlJ/64J1TN4aZniExpgvpS14K+sbpQIPBKVB3KhRuvidl5a1crKmeMPg1iRnEucK7dNeXfA2vDw0AMKbSHTDfhb2x2cUcZRAVa7xOMHLALjDugpjn/cU+qa9PvtTn/7DuimwTGutJSkauDEhENYJ2wijnCRg2cVPjg08LGGwIERCnEXT6Uj4HPcncKs0z9SdlIR19TNCHAKyCoA8C1wIb8CPVY00gFgiUUjIogUhxiUM3qUNhJS2Y7j4+TBWAKEES3xTARdsAqr5kyIX/9lZFJQALJMwStxNCAxnASIMs5B1EfLO/1jPOPmAqYJzGAZp/NDWmwqKKfOJAkYfHOsj1KnQx3N8xuoP4+AkQ5Wepjbj73Nohzb60CrjJlkBY2B94H7GOBRHtMda4M4AfKlJhQsdhOOkDiXMw84JGEwQHNIec0JyA3CG7zS/Q5MoyQh3zEHYJoxjyHqdJu2zEaNgMB5eCFC4ONXxmfMwlf4X6y4CoPICjA5Ky+AUfoBljkL6ZU4hFQ42KE454sLchpYwhL04DWgpHhT3nfL/0LlPoX9oTU/owBe8Ap6KYMNv4YuNG/5GXBUxShhgtMwSTyXXrqYuV9qpu7VYx5z7Di1jEMPgBr5RLOAFuDgRx6hWXIUhfMdIg4tGbOBQWHB/3nHHHT3tw1tQ9scsKTQ2lI5z4e8S3tvaRYnWyyrZB+OT67Znc37rgnVM3gr/RNhXusPjAJdx1gLGQNYXRjVkH92vUIrxHFkviQd4qUzBXLOHQrNNch48BRkM2qcevKQuqxQGW4y12h6KBPII7vysIfYVBHz4FbBpPWRBDCcoUCje4R7ed25S6Js2++xPfWHQ+imwTGutJSkaMCuEJXwn2VCwUPHCsoX1jyBsLCG6OTNRenJwwAEHTBYgRALTw3rO8xBQU8HvkUAqNNO2IPDwefrFwkgmjiYGjOCx0UYbeYtweKzJswiG+LRitVQ3IGDmSA7ChlDZPFOKZkFAgPnGN77R+AgLE21fFy2uYlh5Z1Ww7uK+g6sPOCR2g0V4ipwMMScItihnLMrdxC8VoZZ6ZNtCYO46dQCHLHQUQBY6myWuBwTvYxVBoeOmb/pkDhD6sEL2KX1oJ5dWeQ7BlcuBYIAwLugU3MBEWScotuSkhx5hsk20g6CLMqyMD5pjs4JJwyyx+COsccwM7VKP78EhAZvh6RGMI2e9zoL2DzvsgixtjJkXii7KaIkCvyKDHWuLF/SEkYE5QaFBkYMeOUXUO3CAgZMK4mqURymNYEBgnhRW3AYQKOCDOrfUzeVBQ8ecO/d9eDW8G5pXHHBvA8o01jN94dLDKSeKNcYc3HYQwsLU5LPE09C1y/OsF9a5Ki2KDwwjnJZDW0o/Q+aVvsDjNtts42MQwSF7FAWhaa1YhDnNCHkHsEDvGK/YQzEeNJVwDXJiOoYVnjH0obEcOm4aX5/vu4T3trY0oxl4J7kKe9iYpQvWcF6VNkvxVmgfvsf+w3iV3tib4ImsARQvlFbcsLV/DEnskyglrA/4hXo3UIffoG/WFfxU6QZ+ggym7aDYsLcirMcyJHIadZEbFTbWATwfhRqDHx46nHbrVQ26l6LoIOfEbXbNo8LJmPrIu137k67zrv7D3/vCMq211qlowMiwWLNBs2mjmWIpJAUe32HVg3BClweOzTjqwuqCIIrQFL64wZsgafx82wpWRzTUOIai7Rl+Q4EAPggSIoPoeCG4cUzGiQECc1gQcFkYCBksoBBePiNIw0BSYUFZ4RkID2GmrXAShBCEwNpmfWpro/RvCHsc1bPBqcALo+D4kv/BJ0yFo3uYDnmYUwubDnhkwTNHjJv2aJsXMTkI1/gU5yw24EilnaG0imJGDm82aeBGMYOpMZ8Ir6yfUKFtwhFWIvLgo2iCC3DC2kHh0hMi+oFRoryS9QNBA8YSlpz1OivaBy9YnBgz40VYarJWhWNM/QxPgoaZE6VXToIQjDkxY1NCWSZtcrze2Sxxg2GTw8oF7tk02UzDutArpyUxX8jhQanjaqqXM/d96R881PHHECd1n1kTZD6KyyzwpDDkrl2CozmdYS/ByBaPl3XLxbNkHdRTM+2z7zuGC4QiTjFY86rQajsIRZxKYEHWdcRawjCIsNdm+IF3hC4/7D1dF51pv33e+9JYDh33gaepbpfw3vQc35OoBnkHAx2KYcyX257N+a0L1rF5K8Y8aIf9W/crjAnQKl4u0Cmuz8TAcmIATWJwICkOhjXkIvgpMkS4fmgPgR9DBYZHTpBJSoDMEdZj3aE41Z1swK+JD2EueEbhYx/A8MF+igcC8hmxwMh90GjunPWlb53vrv1J6/V57wtL01pj3prk+z7waN0L8UE0xcYigp6TUwAnE+bEQuOE8TkRKp0Ii04sKU4EKifE0vj8kB9kI3AipDshYCeE1rsp4BXEu/Xr1/vnRVFysgk4EWh6t9XnAXAjhO7ESu9kMTpxQWp9nCmQxefAtSxGJxtGa/1p/gj+gU18J50Itp4GgI85ESXEiRXCiQU9GyTGDE0Jc/DjF0HOMU9y0uHkpCS73aG007dj5lCOjp0c3zphWE4EAycWE792UtsSS5EDbtkknCjIThisE0HWiWXGN8Fv4IR29bu47VmuV2DpS/vgSjYtT1uSAc6PS5QDJ5tQPLSs/8Ep6x/cySbmZPMZRK99gZgmD5r13PfFTVh/mngK++VzibUbt1nqfxHYnJyk+T1LlF8n1tfaphmDKBWej7Ifszd37ZnwK4mdcWJZ9W3ymZfEevj/RYnxvIz9EhlgWmVWdHzaaac58dBw4rK9Ag8p44bHyEmW3xcl1sDz7ZTncuukwDo2b6V9yU7p5QP2bTEgOzG2rRgS9CuCvRNrv5cVkb+a9q4VDxb4h71IlB3/gqZFsZjIqnwPTYvCMro82DaUWe9PTWsNfoKMV0q+71Q02pBkv9VjQKxCnmEh1EgguBea62vat4aB5cJALu2jxLLJI0yJu5xj47JiGDAMjIcBsYr7NSencX69SWY2J5ZM3yFKhriFeUOduLcUU/zHG83wllOE9+G9lGmhD6zGW8vg3FrJx4ApGvm4q30SLV+O4pwcnzpxe3FYN6wYBlYDBnJpH8uTxCU5cVNyEq/kxD1zNaDLxmgYmCkGxBXLSUZFf1qNFZ/P4t/uT3jErdlJTJg/PS15wjjTAXd03kd472hq9J9TYTXeOvpUWAcJGDBFIwFJTVUQrHhxBKfHgbgYYZnF1QwGjfuLFcPAsmGgFO1LQJ+TwD4nwddeyRA/8ZkeZS/bPNl4DANNGJDYSiexlN5tEfde8dd2kgXOSVIXr3QgzLKHyd0ak/2tqa1l+D5VeJ+HsabAarx1HmbKYAADpmhk0gGWAiyw+B8ST0C8Av52MG7JyORjNCTjhwlNmfi1x+YXA6VoH/cMCdp3EszqlQy56XhQXM78YswgMwzMHwZOPvlkJ9kRnVyg6CThi5MUoj4+Q4LI/b4mgbNO0vX6eLH5g748RCnCe/le81rsgtV4ax5e7alxMGCKRiZe5dZVJ2laneQn9y0QgEcADUGNkm3EB5NJNpvM1u0xw8D8YqAk7ZMIgABXyQgyvwM2yAwDS4gBTiUlbbaTG9u9siHZ53wiEsn4591+JQPjVIPAZ43iLuF91vCF/afAarw1xJh9niUGTNHIxL6kr3Vyb4LPmKRNkJ0D/3KOoHfYYQf92t4NA0uFAaP9pZpOG4xhwMltyf4lqUidpDFflRhJEd7nBTGLBOu84MzgmB0GTNHIxD0uUygaxx9/vD/FIEZDbkj3x8/bb799Zqv2mGFg/jFgtD//c2QQGgYMA/0wsEjC+yLB2m8WrPYyYsAUjQGzih8kd0yQ55ycwwR+j3WnyAAw7VHDQHEMGO0XR6k1aBgwDMwQA3JTtfdGIAPXM57xDMfpzryWRYJ1XnFocE0PA6ZoTA/X1pNhwDBgGDAMGAYMA3OIAS6V404RLkQlPmXsi32HoGCRYB0yTnt2OTBgisZyzKONwjBgGDAMGAYMA4YBw4BhwDAwVxgwRWOupsOAMQwYBgwDhgHDgGHAMGAYMAwsBwZM0ViOebRRGAYMA4YBw4BhwDBgGDAMGAbmCgOmaMzVdBgwhgHDgGHAMGAYMAwYBgwDhoHlwIApGssxjzYKw4BhwDBgGDAMGAYMA4YBw8BcYcAUjbmaDgPGMGAYMAwYBgwDhgHDgGHAMLAcGDBFYznm0UZhGDAMGAYMA4YBw4BhwDBgGJgrDJiiMVfTYcAYBgwDhgHDgGHAMGAYMAwYBpYDA6ZoLMc82igMA4YBw4BhwDBgGDAMGAYMA3OFAVM05mo6DBjDgGHAMGAYMAwYBgwDhgHDwHJgwBSN5ZhHG4VhwDBgGDAMGAYMA4YBw4BhYK4wkKxo/O9//3NVVbn/+7//cxe60IXmahBDgWFsFMZmxTAwBgYWmcYWGfYx5rKrzWXEF7yfcfEO/1/UfUDHMG34Z9VvF632+X0Z6brP+K3ucmEAXqavkiODP+qrZLuL3FaSovGf//zHfetb33I//vGP3fWvf313zWte0134whde2HFDXP/973/9xvnnP//ZnX766W6zzTZzN7zhDRd6XAs7IUsIODTGxgyd/e1vf/M0tskmm7htttnGXeQiF5nrEdv66Dc9izzXXSOF9//73/92v/jFL9xXv/pVd84553heefOb39xd4xrXcBe96EUXxvA0q31sVv12zW3X78YHujBkvy8qBv71r3+5H/7wh+6nP/2p36NLjgMjxrWudS235ZZbmjypiBVm0lne9773Vdtuu20lz1S3ve1tq09+8pOdz8xjBRH8qr///e/Vt7/97WrdunXVgx70oOoqV7lKJdpn9bKXvaz6xz/+MY9gG0wLhgFRLqpf/epX1Qc/+MHqCU94QiVMpxLFvHrRi15U/fWvf53b0dj66D81izrXKSOFH77jHe+o7nGPe1T3vOc9q1ve8pbVRhtt5PeBy1/+8tWLX/zi6te//nVKU3NRZ1b72Kz6zUW68YFczNlzi4KBk08+ubr1rW/tZT/25otf/OLVJS95Sc/fNt1002rzzTevrnjFK1aXucxlKlEcPM9DTrzYxS5WXfayl62ucIUr+JcYD6tLX/rS1SUucYlKjC6+PeTkJz7xidVPfvKTRUHH6HBydNRZEMJBKAhkEt7+9rd3PjOPFX75y196hUKscX4cSkCMyxSNeZyxxYTp85//fPXIRz6yuvKVr+wVDOiL17wrGrY++tPbos5110jlFK563eteV93udrer3vnOd1Zila/+8Ic/VM985jMnysZ1r3vd6rjjjutqam5+n9U+Nqt+cxFvfCAXc/bcImAARfrlL395hbEEheJhD3tY9aEPfcgbTeBzYcFIcJOb3MTv35e73OWq1772tRW8MSz//Oc/q7POOqvaf//9q+td73pe2Xj+859fibdMWG1Vf05SND784Q9Xt7rVrbzWd9e73rX67Gc/u9BIg9A++tGPegudCoGmaAybUnDKq2QZo81pwvfFL36xustd7uKZ1CIoGoobWx+KiZXvbfS4qHO9coTn/cc4MSZxEveABzyg+uY3vzmp9qMf/ah61KMeVV3qUpfySsjHP/7xyW/z/mFW+9is+h06H8YHhmLQnp9HDIi7VPXwhz+8kjAAbyiBzpvKwQcfXF396lf3e/iOO+5YfepTn2qq6uUfFJE1a9ZUr3/96xvrrcYfkhQNJuJ73/ueRzKTtAxF/POqBz7wgRMh0BSNYbPKMSGWsJJljDanCd/PfvYzz9BUmZ33E40QN7Y+Qmyc97mNHhd5ruOR/uY3v6ke85jHeMscrn8Sm7eiCnj4yEc+UklsWyW+zit+m+d/ZrWPzarfEnNhfKAEFq2NecIApxc777xz9YY3vGGD04kQTolNq/bZZ59KYiq9nLjnnntWZ599dlhlg88f+MAHqnvd617Vu971rg1+W81fJCkay4ggFCaOzFQINEUjf5b/+Mc/Vs961rOqt771rfmNRE+O0WbUxaB/U+CTAFrvQqU0tkiKhq2PleTRNd+LPNcrR1pVWOBvcYtbeN741Kc+tWJsVlYnBowPrM55X9ZRo/S/9KUvrZ72tKdVP/jBD1qHiZJNHC/7N3Ecr3jFKyrcpNrKJz7xierJT36yN8S01Vttv5micb7/vCkaeaSPRRNfbsmw4P0X81pZ+dQYba7sYdh/qfAtsvBpAsYFNJIy34s81xeM9LxPHP8TX8QGa4pGjJ3V9b/xgdU138s+Wlw/n/KUp1SHHnpop6v3SSed5APG4YO4T7373e/uRA8JYJ773OdWX/jCFzrrrqYKpmiYopFN72TcOf7446ub3vSmXuNHQBlaxmhzKEzh833gW2Th0wSM82Y9db4Xea5D+ubz2rVrfQyGKRoxZlbf/8YHVt+cL/OIkVcI1D7ttNM6h0l8xtWudjVvcLnDHe5QfeYzn+l8hix9L3nJS6rvfve7nXVXU4VeigabLta9ODI/RBhHU9TBv43PFOqTKpFX+L0+l/OMPqswafscbdEH37eVXAaa2h9jYtzgou7Fb4ofhZO2gT2sX1eP+jxLXcYbjz1uV9sP33Uc4XzwHH2H7TXhke9PPfXUiuQAerT4mte8ZgJ7yhyE8PB5aJvArzgPx5ADSwxbDnxtwidjZe5ItwysfAb21MLz8VyVGicwjL0+6sapY8qlybo269YJeGtaV2EbfehxzLkOYer6nLsGdN2AGzJLqV8ybgDEZPA9r1I0lgtnOH7aUJj4TGEcuvZDOgqfUzpLXW+0TVshr6XfFBrK6VfhC+HXserYgIV6KaUOfp4P229qJ5cPNLWn3wMT+KvDKd+njE3xFOKEMaU8G8LBM7QBL+YFTOHc0l7crn6n60Lf475T6yk84TvP0m7O+PTZcI6H0JDCVTdvqbSkbShsOePSNnLegZ1sU8gpXRmhwNsznvGMCR9Mic8AJrw7DjzwwIo4NysXYKDzwj6ZHH+hieT/d1/5ylecBAE60e6cBLyIfHlekeZ8HVmcTvzenGiNbosttnD3vve9neQndpLhyR111FFOFo3/jmclD3HvZySvsXaJguSEwN3XvvY1J5qm+8Y3vuHk7gJ3pStdyd3sZjdzd77znf3lgk0XSknwpnv2s5/t5DjMtymuU04Iy8M76ST40Lc/8el2kp3Lfec739ngQhgubONywO23395JyrRJL5K5xn3pS19ywuz8+PTiF8n37MSVwdcDDvAsQUlOMr74S7QYCzdRcoGWpGLz81N3qaLOpSxwd8YZZ7j3v//9/lKZ+9///v4Sru9///tO0rk5uSfFz5Wkr3QSMO/k7hQneaInF3MBg2RfcKK5u09/+tP+YjpglXz77ja3uY2Hk3mHTm584xtPxtf2YWibihMuFWNsXDAJfWy11VYe13IHgGM8ki1nMo42eOLfcuCT4Hi37777OkkP6puTGA1PY8wV88w6+frXv+7hufa1r+3ud7/7udvf/vZOcnc3wggcQ+g+HlfT/2OvD+23FE1qe+E7NAFNQ6tiwXKMiUsTt956aycxCH6tSLpuf8u1PsdFpNAypQ+NjzHXClPqe+4aOPfcc/1YzzzzTN8VPB7eRWE9S7YVJ/dn+P+h3Tve8Y6OC/tySy6c9Af9i6DieWDqXsO+oXTWto/VjWcIDYGr1H613lDeHI4BXCmu++4V2k5fPqDPtb0zVhHE/D7D3v3zn//cbbzxxg4eyL4o9xm4NWvWuOtc5zq1l5uW4oHgRpLcePlE0lR7/iD3JPh9VAxo7k53upOTFKieV7Pfsg9L+lI/NLFYO/ZruUdmxf7O2mBf18I6Qm4SwXVFPepIJk8/Vq2r77njG4OGFCbewZconk4MjJ6fqmxz1ate1fMI8CX3kjVeUpc7rhCGIZ/pn/0AWUZcoVqbYr6f85znuKOPPtqPB/lQ4joc9NFWwAmyD7IY69/K+RgQ5NcWIVqv3ZO2UYSlipzpBMRwMckb3/jGyTNCfN7iddhhh1V3u9vd/GUm0nS19957++Mjjqnk1m1v9eZ7YR6VKB29nzn22GMnfaIRczSFrx05jony32OPPaqddtqpEkXDX7CCTx3a5e9///sNTg5oqI+lJqc/LBGkhSR7Cxe8MHZe5GLG71kEYW85mQxKPpDd5VWvetUkFzOZEbhYRi95Y06wnD7vec+rRJGrOM475JBDKmFk1cc+9jGfRYvLY7hUEf9C5kYLuZ8/97nP+aDtG9zgBv5yGeDZa6+9fEYxcuVzKSMX0nDxjN4xwqU1r371qyuCYbUQJCVKWqX3kdCOLKpKlJtKBGX/uvvd7+4vrNNnut5z2wQnzDFzDY1ut9121Vpx/TjiiCN80JcISv7SHe6BIQBMGM0KvHTBpb/nwBdbuV/4whdWwoj82uDCH3DNS3ENbVCHy/7qSg4d1rWT8t3Y6wMYStJkPCYsViQnEMHF0yMZRuBRpDUkdzr0Ck1AL3zHOuAlG4un9b7zXXqu4/G0/T90DWB9I0BS164IDhN+RayGCEWT33bYYQePozZ4mn4bCmfOXnPMMcck7WN1MA+hIe4cwTretX/S7xjrYMheEeKiDx8In2v6DFyiwPu9mjtaDj/88Iq1xl653377VaJg+LXZlDijBA8EBlGuPX8Qo0PFC1kCuYRsalxEeaMb3ahin2QvZQ9EtmEutfzlL3+pxFhU7b777iv2d/ZK2tciAmvFXQzcqxTKQZwa1lm9c8c3Bg3pGBgP+z8pr8WI63kmMuHb3va26gUveIHHE/yU/RfXIZVX9Hnec8cVtjHNzznxGdOEb9H6anSd+u1vf+sFTDYWbs9WYShWNJiQRzziEZVYjifHTAie3IxIajCex4efy1FQVLjwj7SyfZ+BqCkQLJH9YmWrdt1110oswhOc85tY6b0ADAzkekdw+93vfjepox9SGejQ/shsQOYCFiIwoRjBzJoKN+3CvFDIQuWK+jAmFDhuqwSvMOyw4EOI8kE/8e9imfICwm677ebnkzq8VMjinhTy47/lLW+pDjrooAoBXd0nYC7cOxIXhOb73ve+vh3mtkSMRt82ueUdJo4yx9j4PywoIShFCPHMAeNCeWNec0of+GLh87GPfayHVU55/I3hbLJvfvObPS2j3DEfYtXz8xRuVsA5lA77jnUa62MMmmScHHtzfI2QLCebXsHW8bMhI1Sj6OkaQDnXm17FirUiy1LqfJeca4U19b3kGoDuUMgVNyVvuB0KZ85ec8ABByTtYzGuh9IQhiSETvhw2/5Jv2OsgyF7RYiLVD4QPtP2mTT53M3CHQYI4GGBx2EQQNHFQPmnP/0p/LkYDzznnHO8wU0VCFyA46I3R+s6iBUNrY/yEd6VFCsaWg9lSjMY0WadojGEx49BQwq7nDhVj3/8473ChTtRmO4afoErEsYbxkVMA6ldw/11yLgUhmm/v+lNb+odnzFtGBepv0ZFIxyEBvxCSLGiofVgrOIqNdmgUDywEqAI4MOHZYnFSl52cW3xj+U8w7P0gzX9hBNO0O4n75wkoGXLUb+HBYsmuY1jwS2VgZbojwwHXH4F/hB4OYWI4dEBiAtYdc973tPjKVzQ/E5GA8ZNO9T58pe/rI/5d4RqTnYQqFGyuDQmPNWgEn6RzIsqjtQDn9xwHMIEA9X4C+piYcIKFJZUISx8putznzaxKsH45KjdXx52yimn1DaP8oavOWMFd2x04Dmn9IEvFj6xoD/ucY+rxEVlRdfi7lVxAgRsvOo2oRJ0uKLTjn+muT5K0iTDCq1RGBpiusXK+OAHP3ii/KO8M1d1JXW+S851HRxN35VeA/CAMRSNknDm7BvgL2UfUzyXpKHUfkuugxJ7BbhI5QOKt653DFmcWuCFwEl8XBBqMRyh8LOfhaUED0QW4cQbwxSnFeImHHYx+YwcwTrAgAZPblI0UJwweCrvblI0UJowNGm9sXh8SRoCGeCLtK4oEk960pO8UjxB0vkfCKzG+0LHFtcrMW9xn2P+z9znxGeMCdOit52kaEgcxEQQalI02EjQepXYuiz3IK7vMwjNpKHldKRNODjuuOO8G5DCwh0PnNCEJYWBlupv/fr11UMe8pCJYIOyRYBlXUEpgQFyBBkXFJQtJY0sigRuYnUp1Dj2VSWrjlnTJtYihHPw09ROHAzF3MaKT6oQFo+j7f/UNhGIjjzyyGqbbbbxShObR1uAF0qpxGn4MaNwEBQG/fUtqfDRbix8cmLExhQXLD64w6ki9NCHPnTFyUwpOoz7bft/musDOErRJHQBLqFv8ZX1FtJ4nNRh/lH6WQPiV12JL3Vczf+fOt+l5roWiIYvx1gDtFla0SgNZ999Q9GXso9RF3hL0lBqv/Rdah2U2itS+ABwpxbwigyBwYxTcnAdF07U44DaEjyQvlSBRIHAIBm6BMdw7L///hMe0aRo4LGA4UpljSZFI6bZWNEoMT6FvxQNgS+MtMwVblHIVXUF5Qa3N5Q3TuYx6kE3lJLjqut7jO+YU73MGTpJuT9jDDiWqc0kRQONFAsEi6lJ0YDY0GR1waVE6fd9Bkvwfe5zH+/XTiwDixd/wPhFLIJa44EH957QxYoJTGGgJfvjSJi4CuBBCeNSrLggKOOqIMHZFZtTXLDCc/zK8eQrX/nKCj/gsMAYSK2mMSFNOfCx8uJ+BSyxUBu2h4uJtkW/0EFYUoWw8Jmuz6ltquULpQu3FxS0toJ1DIuSnuTgQoULXt+SCh/txsJnk98xdYkx0bsLON3A/1dLSTrUNrvep70+StEkbpLERUHbxL9wqldXsPjiEkg9/LH5v66kznepua6Doem7MdYAPKS0olEazr77huIvZR+jbmkaSu2Xvkutg1J7RQofAO7UoooGRgBO1teLES50s6EdXJmIOQxdnkvwQJQKZBT4AgYq3KzbSsiTx1Y0SoxPx1KKhjCGcqkxeyxGMuIbmwqnxLgpcofE6aefPqlWclyTRkf+gDKKKzl7A7G+73nPe0bucfmbH03RYLOSTCytGIw3jK5n1G8SwodZYAFueqEQwcx47SB+svERaQoDLdkfio5kZfLES+wDJzNx0BSuP/iUo0ETSFhXwBm/IRBo4TPHfeqXq5bxulMInkllRFhn1Je97qg7VQhTOFPeU9tEmcQSDTNos7aEfRIPAePgGfyACRjvW1Lho90+wicxSLgbAhv0GsbflKTD1PFOe32UokmSREj2Lo9HcIniXbeWEGZYa9RR98o63KTOd6m5roOh6bsx1sAYikZpOPvuG4q/VIG/NA2l9gucpdYBbZXYK1L4AH2lFhI0KJ/D+s1pAEYVXHTCPS1urwQPlMxb3luANR/HbsX98f80FY0S49MxlKKhD33oQxNX7TqvEO2v7b3kuNr6KflbGJ+BjJFyf0bJ/pexrYVSNMiMhFBJEBfHg5JaNelFLEOO61TJ/jhC5KhWTxLiGAuYLKcU+DrWxZ7UER+WIBg0VgNOH1gUnHaghMFMiQfgJsy4lGJEqUJY3H/b/6ltEihPUDXjTHHTo098panLM2xyHNHH1rQ22PgtFT7q5gqfZP9B6dRSkg61za73FAGjJFylaJKgSBIcMMe8OMbHoh4X5lEVEoI5iVGqK6nzXWqu62Bo+m6MNTCGolEazrEVjdI0NCtFI6Sb3L0ihQ+E/XR9pj2s45pohDVKsDx7I1Zx9sm6UoLXEKQs6Wk9X0DBIdNVW5mmolFifDqWUrwU9zVkLQy7nFbgTt23lBxX375z6tfFZ3DqZmUYBhZK0UAQJ2sVxH+YpKocUlIYaMn+gPXEE0+cHMkxBtx91IpD/ANuTAhGbHRthU2DAFdcf8jehYIBrDDq0HVqmRUNrA6ahpO0uqQl7SoI7wjxKoSSjSoOOOxqI1XwpJ1SwmdpOuwaI79Pe32U2hzZDHHPUIVect97N4x4zATg4w6BKx0JFMgKU1dS57vUXNfB0PTdGGtgDEWjNJxjKxqlaWiWisbQvSKFDzTRZ9P3uNbgHoxBDCEWfsw7roycMuMSrPuitlGCB+JurSf0j370oyt88dvKNBWNEuPTsZTipRqnNETRKDkuHd+Y72HMjcVnlMP0wigaMB4CqJh8GBRMIGZGfdDSxUBL9wds+IgSCM4YYK7EYwAHhaxcxJXUBYH7Cuf/YRMkcBVGzRE0PpFhkHYYV7HMikbo1oXySY7vrhIGZYJ/TsXiFIpdbaQKnrRTQvgcgw67xsjv014fpTZHYOd0grWEEoHrJG2jUCq/QPiSizp9/nfiMwh4bCqp811irptgaPp+jDUAjkrHaJSGc2xFA3yXpKFZKRol9oouPtBEm13fo9gTQ4jBTePm4MmkmiaWjnXHOqWU4IFhG/STknlwWopGCFsJ2aYELwWmpz/96RNFMA5e75rfUvOW0k/JOqEx2OIzymF2YRQNhoxgqPEHpB8jbWlKYdHwCksKAy3Zn/aNIsEdGTA77hfhTg3cn/CBJOAaS2tT4Q4A4gxIlUvg8Lp16/yzYf3VomiEx+C4QaUonhqYBu6J4SFAv29JFTxpt5TwOQYddo172uujxOYYjolgUu6UgTZQRDnpw4WKNUTqZmKOWEcoqHUxHNpW6nyXmmvtN+V9jDUAnyytaJSGcxqKBvgvRUOzUDRK7RUpfCCFVuvq4KZCHMAOEpMGPw5PN0g/Dd60DOWBuGQhOKtSw8l2GAen/YTv01I06HPo+EK4S/FSMjmqvLWb3FFVlzEx7Lfuc8lx1bVf+rvw9NXiM8phd6EUDRY+/pwIinLdfWNKyhg9ZK9QIUN/S2GgJfvTfsncQOo0mCpCEGk2OaFA8CGdHhtEXUEAeO973+utsIy/KXB+tSgaYWAf+CCVb5yFK8YjAcB6udI1rnENnx43rtP1f6rgSTulhM8x6LBrnNNeH6U2x3Bc68W3lgxUpHsm3S2udlwUxgurKQkaYgNE+DyfU+e71FzH/bf9P8YaGEPRKA3ntBQNcF+ChqataJTcK1L4QBuNxr9xyhLHYRA/SXY41qUqAlj22Rs1YUoJHhjujcRqxBcGxrDSp2YCHDvrVInxKfyleGkodN/iFrfwsaNd/JLfwzkuOS4d31jvKL4ooxo/ROZU1r+V4RhYKEWDNGNbb721VzTIgY9FmtOAtsLv3Fz5xje+cYUgmsJAS/YXwojf4mabbebHgYKBMEQK3rrbt/W5MECxzRoPM914441929NwndKAWtzBSt0MntImtwxTT61gBNHX3fCq+OM9vEsDK1qXRSt8Vj8jeKbAR/1SwudYdKhjqnuf9vootTnqWNg0jjrqqApLHH7fuBdCM7wjqKaW1PkuNdepcFFvjDUwhqJRGs5pKRqlaGjaikbJvSKFD/Sh2cMPP9yfYtQ9Q3IXrMiqbHCqweWMlBI8UC8LxDBFDBfKDUJxU0lVNPTOBdolDkRdvsJ2SV3PfkwdXrErUonxaX+leGmYxIE5IaYxTqqjfeo7LqrIWpxUUUqOS/sY693iM8bCbFUlKRpkZ0AgZoEg5EJIcclh/n2fQZDE91qFy9vd7nYV1rK6hQ18MBGEDdK8cgwelhQGWrK/sG/8fzmRAZ8oTNxV0RUEHqaIhEkefPDBG1hjERI0gIu2sdqOmXXqrLPO8rEi9MULBSq2VoXjTvmc2ib9wNTx8aVvgvxwg2myuPA9rmacZGDdzr2wLxU+xporfELXp0jgupax6FDbr3uf9vootTkyFtY9Loq77757RXrFISV1vkvNdR9Yx1gDYygapeHsu28oTlP2Ma1bkob69FtiHZTcK1L4gOIs5Z2TZ7IZocTVFWIViZuCp9/73veeuBKX4IG4KW+33Xa+bdrHVZm5qdsz+I5MS7hdUrfpRIO7JkjiQh1eTXclhcof9fbZZx+fjl5xUGJ82lYJGqItlDzuLVN5i4yfxLax/uICvvDGwKiLDKJ3bpQaF+2zJnFz5cXnunmL4erzP/EZeqlv6fgMYIXmwR38sDTsfcY5i7pJikYYRMuxEpp+XJj88MI+LuM555xz4mor/u/7DBOExX6TTTaZLGzyYSOUMYEQHy8mFAsCdxNwqyVCZXxrdMwgaDdeQCX7CwdOPzAaAlVhOptvvnmFpaethEFKyqg0RgWiBVaUCi7Y4XdeCFpo6fweEvbawPey7cI+7vPgFnbaQtH8yle+sgJE5veRj3zkpD8C09V9if6YiyYlcEVDwT992iTLFjeuqwVsr732mgTXB036j1hiyC5EXZhnW/aeCzgAAAyJSURBVCxM/Gz4fx/44s0Ff9WYDrXt0NpGpiQUaC1j0aG2X/c+7fVRiiYZC2mMiX+CthEkONWEJyh/AJ+8oM1wXdThIXW+S811HQxt35VeA+AKo4fyENYMfQwtJeHsu28o7Cn7mNYtSUN9+i2xDkruFSl8QHGW8s6+R/ppTrnqip7+INyG/LwEDyQZC22qawzxB+Cb+6doX/dJ+ATjJg2vJm5pUjSUFlUY19gS5Su8s6aw7KsCxdoKxwYeSoxP8VmChrQt3KdIma/8AAEcTxL2U+WrvCOLIENhQA1d0kqNC7mCO1i4aBc3LgytXacrOobUdwzomsmydHwGd/NwIkQSApQ1lZNSYVv0ekmKBheWEFipxEYsQWyR4MiMTUnr7CYuC1gD20rOMwiIu+yyy0S4pD+s2SxwCAWr9otf/OIKqzAKCZktYBpxCQODaQMhGUYUl1L9xe2yGLfddluPr9ByE9fT/9UqpgyNxc+Ch0n+6le/qjjmRIBes2aNz9zBmAh44yRnvfgZ8oIpIlzB7JWBNvVNPXDCCRZt1d01gAUDoUQFfZQ+3JHoB3iZD6xrfUrfNhk3QiXjwR2NuzEQ5pXR0zcbB/m8b3CDG1SkwoXp91WAdAx94CN4btddd52sib333tufcmhb+g6sYerFupvjx6JDhSF+n+b6KEmT0B54hh6IgQKXuCZCy1goocnDJDU2llPSQ5P9hlTR0EhIM4qP1PkuOdfad+p7yTUAPyH1J2ueF1bfMCg3Faa6eqXgzNk3gCdlH6NeaRpK7bfUOii1V4CLVD5A3ZTC3gOfZh3Ghj2eJ1EDXgvs6Ycccohfl9puCR543HHHeZ6g+yin28gOuNViLEBmQYZAsUDoJAsW66BJ0QA2vW+CetTHyEo77EPMBYlr2Gexlmt7GECBhRgU3YtKjK8UDSnOkZ0wJqpyxhiJnyHGhe8xnqE0cekp8bO4o2lcjbZRYly4YqFg0D8v3MNx1a6jIe236R0+D554oQjB+5H9yAKqchFjw22W37Vu3f7Q1Ef4PbIySga0BuxtF8SGzy3T50ZFA6TqyQAbtAZFgSh81LkETzVaGDMWoJAQrn3ta3v3hb/85S++nXCSmLy+zyjSaQdrr2aUUYahBMg7gi8BoCwALPpaeBaiQrDAgkzWGX2OW7txaYJwgU/LkP60jbp3bk3HYsKpRlsQuD4L3JzMwIB1zLwzTlypttxyS3/ShKavcSyMjQWJ8oFSAuPDusZlgTpufsPNhPlg3IyXeef0Qm8ypy6KDQwYwYuFp4WTGLJoAQsvcIqSx2V6MAJw3bf0aRN4UW522mknrxQxHvAJg2RMWA6AG3igGRSvcH77wkb9LvjAM3SE5QKmorjmpIINjXUDDhXXHDOz2Wk95pO5RqBSWMeiw3D89DHN9aHjL0mT4Av3BYwMuk4Ur3Xv8AosjVjLSBpRV9rmG1cBnis513UwtH0HHoesAZ131osqA4or+Aonw9C00m0bLG2/DYWTue27byiNAX/bPhbytBI01KdfrVtqHQzdK1AC2Lf77JNt8x7+hqKB0IrRh3UFf4aueMHvEFwRWIlhwB0xLOApd+/Xdti/8MjAhVYNZErr8AsETfYwsjuSqU7lnjZFAyMD/FuFVNrjtASlAqEcK/xJJ53k02yzX1OP79nLEW4RaClDxleahhRfvKNscl8X+1IdT2U8zBnGMuYwLkPGpW0dJsYhZEqdK96JjckxgkBXyK+niCcM+zFt4wmCZwnj40ViAmjxgx/8oK+HbLhejLXQad+CIRjvEsUd7vLsN6upNCoauOHgOoMWjgWChRO+8NfD8oU/3t3vfnfvKx/+zmcWEosMBh8ev+Mr2feZeFJQIMgQgACMpojAzovFzbEXufFjzRqtFUEcgQ/YYnghZO6niOM56Dunvxjm+H8YOkdpdf3Fdfkf5YQbVBkzY+W0AUaI9o0liA2SYFdiUhC0+J27NmCaMEPmASUEhhGOnfawuHzyk5/0R6AwDBYauAzrwUxY3Cw6LRxf7rffftWVrnQlDxNtY63hBIHNKqfktIk16mUve5kXGol5AR6UCzYNhP21ckQeKp05cOkzXfCBH070sIiF+OMzghsnfyhy+D8DM3PCBhTWxWWNE6KYNsagQx3XtNcHbklj0CTrBGUDpVP5Ahs7Jxy8EHT0xSbJBgDdwu/qaLZtvhEgxpprnZfU99w1gKKEiwR8kzUe0iGf4f+3utWt/B1AfU8o62DPhTNn30jdx77whS+sAHUoDfXpd4x1MGSvYH5y98kVSKz5Bz5MnATGKAxUnLpzKs5eznecQKprTs3j/quhPBBF7Mgjj/Q0zbrXvZR9EHdLTqDYS1OCwRVGTi4QxhEitT3WDe7k6tkBr+dEnVNuMkgy7wjhcckZ3xg0FMIFD+Q+HBTEEGcYMklkA18AZ20lZ1zaHs+SBQr8ItfAt+u8LLR+0zswokAQe8Mei5zAvKN4IisgAzJH7NN8z+/UQ6YgmF9jT5rab/qe0znaB3YM9ZzyrKZyIQYr2uHCFtEwnTB1J9qmE8HYCfNyssCdEOIoYyrZnzB0J5ZvJ8qChz0FYGFMTlL1OlEcnAinThQ+J4tgxaOymJwwNydWPCfE7fEhwtSKOiX/Ecbt8c94ZHE6WbROBLlBXeS2CTmL+4cTn0gHruSI10nAuBPr1SB44odz4Yvbyf2/JB3mwlD33KzhYv6h+0MPPdTTwY477uhpUTZiJ5ulkwsanVjF/boT66YTIduvJfiHuDI6UVCc+BlvMLRZz/cGALV8Ma010AJC0k/zCudYNJSElIKV5nGvkFMSz4tFgXXwCjl5duK+6OQU3Yn/v9+vRJBNwsJQXiOnWE4Mc15+YI8QAdOJ0XLSt7gBOTE+OLGAOznRcKIkue23337ye/wBHsEeKEKxb0eMdU6EVKd7L7+JocPvR/pd3Eb4/9DxhW2V+gzOVP4QodnLHyK099pfc8cFPYsC7eDlcpLs8SpGTieGulLDG60deAoyG/Qvxl8nCtNofc1jwwuvaMwjUg0mw4BhYDYYkGNqJ6ckTixPTnyjHYpGV0Exl7gdJ2lwnZxOODlG73rEfl9iDBgNLfHk9hhaX0WjR9NWdQAGUDTkVMLJqYOTeDxvcB3QnD06BQyYojEFJFsXhgHDwPgY4LRCYlucHFM7Cb5zcqmlEzeGpI7FT9pJrJITtw4nR9tJz1il5cOA0dDyzWnuiEzRyMXceM9x8iXxDU5cj53EPThxvRuvM2u5GAZM0SiGSmvIMGAYmCUGjj76aCcBnE5iX/yphtwjM3FbaIOLI/n3v//97vTTT3eSKMFJUou26vbbEmPAaGiJJ7fn0EzR6Imwkavj6iqJXZwEcHslA4PQWC7yIw9l1TVvisaqm3IbsGFgOTGAy5RcGukk84mTgHu37777+ngh4nPqfKJRMHCbkgwk/jRDkkQ4uZcl+RRkObG4ukdlNLS65z8cvSkaITZm+5nYEEme4+T2eK9k7Lzzzj7eZbZQWe+pGDBFIxVTVs8wYBiYawzI3RhOLo1ykvLQBydKFiUnmfGcZLNZEZRJYB7Wsa9//evuwx/+sJPba52kp/TKCQkWrKxeDBgNrd65D0cOj5A06U4yMDrJxufkbg8nN247yb4WVrPPU8QAiQMke6CTTFBT7NW6KoEBUzRKYNHaMAwYBmaOAcnJ77BCEqMhN9X6rGMIDGS4IRMdmT6wjJFpCl98MsBgGZMLtry7FP9bWd0YMBpa3fPPKScvMk1J6n6fIIL/5VJYr2iQfQp3nboT0tWNORu9YaAZA6ZoNOPGfjEMGAYWDAOkTpRLvdy6dev8SQWpblE2KAgHpF2WO3QcblIEE972trd1pGm0YhhQDBgNKSZW1zup5onTkjtVfBzAaaed5tNggwV4Bzzj4Q9/uJPLYd0WW2yxupBjozUMDMCAKRoDkGePGgYMA/OJAZQLrJLktCd/PVZJucBv9Ht25hMbBlUOBoyGcrC2uM/IZZ0O5YJ7PZoKhgq5xHgh7m5oGoN9bxiYNgZM0Zg2xq0/w4BhwDBgGDAMGAYMA4YBw8AqwIApGqtgkm2IhgHDgGHAMGAYMAwYBgwDhoFpY8AUjWlj3PozDBgGDAOGAcOAYcAwYBgwDKwCDJiisQom2YZoGDAMGAYMA4YBw4BhwDBgGJg2BkzRmDbGrT/DgGHAMGAYMAwYBgwDhgHDwCrAgCkaq2CSbYiGAcOAYcAwYBgwDBgGDAOGgWljwBSNaWPc+jMMGAYMA4YBw4BhwDBgGDAMrAIM/D8/It4kCzvZh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019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66975"/>
            <a:ext cx="5308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 FOFE-based Local Detection Approach for Named Entity Recognition and Mention Detection(2017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类似</a:t>
            </a:r>
            <a:r>
              <a:rPr lang="en-US" altLang="zh-CN" sz="2400" dirty="0"/>
              <a:t>CBOW</a:t>
            </a:r>
            <a:r>
              <a:rPr lang="zh-CN" altLang="en-US" sz="2400" dirty="0"/>
              <a:t>用</a:t>
            </a:r>
            <a:r>
              <a:rPr lang="en-US" altLang="zh-CN" sz="2400" dirty="0"/>
              <a:t>2</a:t>
            </a:r>
            <a:r>
              <a:rPr lang="zh-CN" altLang="en-US" sz="2400" dirty="0"/>
              <a:t>个矩阵映射到低维向量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低维向量维度确定，通过神经网络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输出分类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00" y="2897188"/>
            <a:ext cx="551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 FOFE-based Local Detection Approach for Named Entity Recognition and Mention Detection(2017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655" y="1524000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训练过程对模型的补充：</a:t>
            </a: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加入字符级特征：把已知实体的逐个字符进行双向</a:t>
            </a:r>
            <a:r>
              <a:rPr lang="en-US" altLang="zh-CN" sz="2400" dirty="0"/>
              <a:t>FOFE</a:t>
            </a:r>
            <a:r>
              <a:rPr lang="zh-CN" altLang="en-US" sz="2400" dirty="0"/>
              <a:t>编码，用矩阵映射到低维，加入神经网络</a:t>
            </a:r>
            <a:r>
              <a:rPr lang="en-US" altLang="zh-CN" sz="2400" dirty="0"/>
              <a:t>(</a:t>
            </a:r>
            <a:r>
              <a:rPr lang="zh-CN" altLang="en-US" sz="2400" dirty="0"/>
              <a:t>应该是只有训练时才用到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2.softmax</a:t>
            </a:r>
            <a:r>
              <a:rPr lang="zh-CN" altLang="en-US" sz="2400" dirty="0"/>
              <a:t>输出分类为正确的标签和</a:t>
            </a:r>
            <a:r>
              <a:rPr lang="en-US" altLang="zh-CN" sz="2400" dirty="0"/>
              <a:t>NONE</a:t>
            </a:r>
            <a:r>
              <a:rPr lang="zh-CN" altLang="en-US" sz="2400" dirty="0"/>
              <a:t>（忽略部分匹配）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若不想出现实体嵌套或重叠，可直接选择出现分数更高或长度更长的，也可保留嵌套特征，这在序列标注模型是难以做到的</a:t>
            </a:r>
            <a:r>
              <a:rPr lang="en-US" altLang="zh-CN" sz="2400" dirty="0"/>
              <a:t>(</a:t>
            </a:r>
            <a:r>
              <a:rPr lang="zh-CN" altLang="en-US" sz="2400" dirty="0"/>
              <a:t>优点</a:t>
            </a:r>
            <a:r>
              <a:rPr lang="en-US" altLang="zh-CN" sz="2400" dirty="0"/>
              <a:t>1)</a:t>
            </a:r>
            <a:endParaRPr lang="zh-CN" altLang="en-US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保留大小写</a:t>
            </a:r>
            <a:r>
              <a:rPr lang="en-US" altLang="zh-CN" sz="2400" dirty="0"/>
              <a:t>...</a:t>
            </a:r>
            <a:r>
              <a:rPr lang="zh-CN" altLang="en-US" sz="2400" dirty="0"/>
              <a:t>下采样平衡实体和非实体数量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endParaRPr lang="zh-CN" altLang="en-US" sz="2400" dirty="0" smtClean="0"/>
          </a:p>
          <a:p>
            <a:r>
              <a:rPr lang="zh-CN" altLang="en-US" sz="2400" dirty="0" smtClean="0"/>
              <a:t>对模型的解释和其他优点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en-US" altLang="zh-CN" sz="2400" dirty="0"/>
              <a:t>.</a:t>
            </a:r>
            <a:r>
              <a:rPr lang="zh-CN" altLang="en-US" sz="2400" dirty="0"/>
              <a:t>类似人类寻找实体的过程，关注</a:t>
            </a:r>
            <a:r>
              <a:rPr lang="en-US" altLang="zh-CN" sz="2400" dirty="0"/>
              <a:t>NER</a:t>
            </a:r>
            <a:r>
              <a:rPr lang="zh-CN" altLang="en-US" sz="2400" dirty="0"/>
              <a:t>整体和周围上下文特征，实体内部的关联相对较少，实体和实体间序列上的依赖也相对较少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 smtClean="0"/>
              <a:t>无特征</a:t>
            </a:r>
            <a:r>
              <a:rPr lang="zh-CN" altLang="en-US" sz="2400" dirty="0"/>
              <a:t>工程，未完全标注的训练集也可以</a:t>
            </a:r>
            <a:r>
              <a:rPr lang="en-US" altLang="zh-CN" sz="2400" dirty="0"/>
              <a:t>(</a:t>
            </a:r>
            <a:r>
              <a:rPr lang="zh-CN" altLang="en-US" sz="2400" dirty="0"/>
              <a:t>序列标注效果会很差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训练使用</a:t>
            </a:r>
            <a:r>
              <a:rPr lang="en-US" altLang="zh-CN" sz="2400" dirty="0"/>
              <a:t>3</a:t>
            </a:r>
            <a:r>
              <a:rPr lang="zh-CN" altLang="en-US" sz="2400" dirty="0"/>
              <a:t>层神经网络简单快速</a:t>
            </a:r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9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 FOFE-based Local Detection Approach for Named Entity Recognition and Mention Detection(2017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ACL)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655" y="1524000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效果：接近</a:t>
            </a:r>
            <a:r>
              <a:rPr lang="en-US" altLang="zh-CN" sz="2400" dirty="0"/>
              <a:t>state of </a:t>
            </a:r>
            <a:r>
              <a:rPr lang="en-US" altLang="zh-CN" sz="2400" dirty="0" smtClean="0"/>
              <a:t>art</a:t>
            </a:r>
          </a:p>
          <a:p>
            <a:r>
              <a:rPr lang="en-US" altLang="zh-CN" sz="2400" dirty="0" err="1"/>
              <a:t>gaz</a:t>
            </a:r>
            <a:r>
              <a:rPr lang="zh-CN" altLang="en-US" sz="2400" dirty="0"/>
              <a:t>为地名索引、</a:t>
            </a:r>
            <a:r>
              <a:rPr lang="en-US" altLang="zh-CN" sz="2400" dirty="0"/>
              <a:t>cap</a:t>
            </a:r>
            <a:r>
              <a:rPr lang="zh-CN" altLang="en-US" sz="2400" dirty="0"/>
              <a:t>为大小写特征、</a:t>
            </a:r>
            <a:r>
              <a:rPr lang="en-US" altLang="zh-CN" sz="2400" dirty="0" err="1"/>
              <a:t>pos</a:t>
            </a:r>
            <a:r>
              <a:rPr lang="zh-CN" altLang="en-US" sz="2400" dirty="0"/>
              <a:t>序列标注</a:t>
            </a:r>
            <a:r>
              <a:rPr lang="zh-CN" altLang="en-US" sz="2400" dirty="0" smtClean="0"/>
              <a:t>特征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lvl="0"/>
            <a:r>
              <a:rPr lang="zh-CN" altLang="en-US" sz="2400" dirty="0" smtClean="0"/>
              <a:t>未来工作：句法分析、</a:t>
            </a:r>
            <a:endParaRPr lang="en-US" altLang="zh-CN" sz="2400" dirty="0" smtClean="0"/>
          </a:p>
          <a:p>
            <a:pPr lvl="0"/>
            <a:r>
              <a:rPr lang="zh-CN" altLang="en-US" sz="2400" dirty="0" smtClean="0"/>
              <a:t>总结：穷举窗口、编码、映射、</a:t>
            </a:r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  输出的软匹配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2" name="AutoShape 1" descr="data:image/png;base64,iVBORw0KGgoAAAANSUhEUgAABuQAAAR8CAYAAABlmPLz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9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c2NDwvZXhpZjpQaXhlbFhEaW1lbnNpb24+CiAgICAgICAgIDxleGlmOlBpeGVsWURpbWVuc2lvbj4xMTQ4PC9leGlmOlBpeGVsWURpbWVuc2lvbj4KICAgICAgPC9yZGY6RGVzY3JpcHRpb24+CiAgIDwvcmRmOlJERj4KPC94OnhtcG1ldGE+Ct6MTf8AAAAcaURPVAAAAAIAAAAAAAACPgAAACgAAAI+AAACPgADi3KT6gzfAABAAElEQVR4AeydB5yVxfW/D106AiJIFUQEsaPYwd6NPbFFkxhNYhJbNF3TE6PGNE3+if7UaIol1hi7Yu/Yu4goih1FUCny/r/PWWe9riyskUXF7/v5LHfZe9+ZM8+cc2bmnJn3tqh0hS8TMAETMAETMAETMAETMAETMAETMAETMAETMAETMAETMAETMAETMIFmIdDCCblm4epCTcAETMAETMAETMAETMAETMAETMAETMAETMAETMAETMAETMAETCAJOCFnR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ZiACZiACZiACZiACZiACZiACZiACZiACZiACZiACZiACZiAE3LWARMwARMwARMwARMwARMwARMwARMwARMwARMwARMwARMwARMwARNoRgJOyDUjXBdtAiZgAiZgAiZgAiZgAiZgAiZgAiZgAiZgAiZgAiZgAiZgAiZgAk7IWQdMwARMwARMwARMwARMwARMwARMwARMwARMwARMwARMwARMwARMoBkJOCHXjHBdtAmYgAmYgAmYgAmYgAmYgAmYgAmYgAmYgAmYgAmYgAmYgAmYgAk4IWcdMAETMAETMAETMAETMAETMAETMAETMAETMAETMAETMAETMAETMIFmJOCEXDPCddEmYAImYAImYAImYAImYAImYAImYAImYAImYAImYAImYAImYAIm4IScdcAETMAETMAETMAETMAETMAETMAETMAETMAETMAETMAETMAETMAEmpGAE3LNCNdFm4AJmIAJmIAJmIAJmIAJmIAJmIAJmIAJmIAJmIAJmIAJmIAJmIATctYBEzABEzABEzABEzABEzABEzABEzABEzABEzABEzABEzABEzABE2hGAk7INSNcF20CJmACJmACJmACJmACJmACJmACJmACJmACJmACJmACJmACJmACTshZB0zABEzABEzABEzABEzABEzABEzABEzABEzABEzABEzABEzABEygGQk4IdeMcF20CZiACZiACZiACZiACZiACZiACZiACZiACZiACZiACZiACZiACTghZx0wARMwARMwARMwARMwARMwARMwARMwARMwARMwARMwARMwARMwgWYk4IRcM8J10SZgAiZgAiZgAiZgAiZgAiZgAiZgAiZgAiZgAiZgAiZgAiZgAibghJx1wARMwARMwARMwARMwARMwARMwARMwARMwARMwARMwARMwARMwASakYATcs0I10WbgAmYgAmYgAmYgAmYgAmYgAmYgAmYgAmYgAmYgAmYgAmYgAmYgBNy1gETMAETMAETMAETMAETMAETMAETMAETMAETMAETMAETMAETMAETaEYCTsg1I1wXbQImYAImYAImYAImYAImYAImYAImYAImYAImYAImYAImYAImYAJOyFkHTMAETMAETMAETMAETMAETMAETMAETMAETMAETMAETMAETMAETKAZCTgh14xwXbQJmIAJmIAJmIAJmIAJmIAJmIAJmIAJmIAJmIAJmIAJmIAJmIAJOCFnHTABEzABEzABEzABEzABEzABEzABEzABEzABEzABEzABEzABEzCBZiTghFwzwnXRJmACJmACJmACJmACJmACJmACJmACJmACJmACJmACJmACJmACJuCEnHXABEzABEzABEzABEzABEzABEzABEzABEzABEzABEzABEzABEzABJqRgBNyzQjXRZuACXz8CVRVFS1atPj4C2oJP5EE0K9yWc8KCb+agAmYQPMSwPeW8f2T4nvLePFJkfeD9mDpjw9636fl86X/ae/iqgOflr5cnNqJXhbbtV4uTj373rbY/7yXh/9nAiZgAiZgAs1NwAm55ibs8k3ABD6WBObOnRuzZ8+OOXPmRMuWLaNt27b52tTFJgsXyuDi/qbe97GEYaEWKoGiG+jXzJkzM5CBfrVr1866slBJfzoKQ5/efvvt9FW0uFWrVtG6det6n1P0jfc+qC/Ch+EDKZ9727Rpk6+U5csEPo4E0Fn0lVd0H73FJoruF53G986aNSttZYkllsgx/uM6TtMOxgt+kBE7rLXxj2M/fBCZ6BP6gn6jr2gfr74idbhWZ2HEfAGdNaOPr4YU/4OExfd8fKV9v2QLkr/MK/BJb731Vs4TmMO279AhWsnn8j4/XPgsGCxuV2kjr7Sx/CxO7aRt6AJ+p/Rzrf+hzQvz+jQwXZi8XJYJmIAJmMDiTcAJucW7f906EzCBRgg899xz8cgjj8SLL74YXbp0iaFDh0bfvn0zENLILfV/JoD9+uuvx6uvTtUiZm507949unbt6uBJPaFP7y8sNt98882YNGlSTJw4MV5++eUMZPTu3TtWWGGFWGaZZTIx9+kl5JZ/UALTp0+Pp556Kn8ImuCnBg8enH6L/7/22msxderUaKnASddu3fLvBPMXdKGrL7zwQjz66KPx0ksvRceOHVNH+/Xrt1gG1xbEw+9//Akw9r7w/PPx1NNP1/vWbtL5gQMHRp8+fXIMZkx//PHH42l9BtshiMz4Pnz48OCzCzvA+GGpYYdvvPFGPPTwwzlmtFaiasiQIfmDTS4OF33x0EMPac70aiy11FIxbNiwfCUx92m/ZsyYEc8880z2Pf6YBAh6uvLKK8egQYMyMftpZ/Rxaz/JZcbdadOmpc9Zcsklo3Pnzp+YcRP5sUV+sMGePXvm+F+bVMMnTZ48OZ544olgvUSyZumll45VV101X+vWQK/Wt581UFPmHR+3vmxMnuKXmVsxp8cXs9YjUb44XfTrc1OmxBNar0zRK21lTbziiivmGLSw20t9r7zySo55lI3ttG/f/hNjO4tT37stJmACJmACHz0BJ+Q++j6wBCZgAh8BgfPPPz9+85vfxB133BHLLbdcfPWrX42dd945evXqtUBpCF5ff8MNcfNNN2bwZMMNx8QGG2yQi7XaBe0CC/IHFjsCnMoYP358/PWvf43//ve/mfBl9ynBtS9/+cupYwSOfZlAUwmwceCUU06Jf/7znxks2WGHHeLrX/96rLTSShlQGzduXFx//fUZ0Fhv3XVjgw03zADbgsonuXHJpZfGL37+87jtttuif//+8cMf/CD22HPPDJAs6H6/bwKLmsBEBYfPPffcOOff/44HHngg7YGNDl/4whdil112yeDyBRdcEH/605/ivvvuyxMcJOA+s/32ccQRR8Qao0Y1adPNomwXSXWC3r/4xS/izDPPTPn22muvOOiggzKRuChlaa66Tj755DjuuOMyUbr22mvHN7/5zdh0000z8dRcdX4SyiU4fe+998Y//vGP+Ld0mgQI+tpBp5C+973vpZ8n0fNxSyJ/Etg2p4xsuBo37pq4R33XsUPH2FBj7lprrZUb85qz3oVRNuP+s88+G1deeWWO+yTStt5665SfxAgXeol/RS/PPvvs3NyADg4YMCD96JgxY/LeW2+9NRNUtJ81EMn2xeUiIXn//fern8ep/ZO1CWrZ5MRmgsXlIjHL5pWzzzorTj/jjJgwYUI2jUQZa+KDDz4454UL0/88+OCDccUVl+eY17dvvxg7dmwm/xaXzSeLi264HSZgAiZgAouIgHYA+TIBEzCBTx2Bs846q9ICutLu+Uo7Aavf/e53lRapTeJw1113VbvutlulBUSlnYTVHnvsUWlhWmlnc5Pu94cWDQElxyrtbq2ef/75SknUSgvsSsHPZqtcgY5KgZpqv/32qxTYqJScrTp26FBpV3G1zjrrVApI5vvNJoALXiwJ3H//fZUCI5VOxlU9evSo9t5770obCVKX77zzzvQ/OlFRLSFftvvnPlfdfffdlZLAC2SBfZx33nnVmmuuyXOnKiXkKiUyKp0qWuC9H+UHaBuya5d1pZ37lU5EVdrV/VGK5LqbmQB9rpNE1dG//nWl03CVHqlV6WRHpWRFNXLkyOr73/9+jsFKaFXrrrtupUf9VTqtUWEXOp1c7bnnntUNN9ywyPWE8UYnSXIMYhzSqZr3zRMYNxT4rZSEqxQIzZ8vfelLlU6UNTPVRVf8iSeeWOlUb/YJ/fP3v/+90unxRSdAE2pi/sZ8QadEKp1US31rih9tQtGNfoQ+/s53vlMtu+yyyUaJuEqbwipt2ql+8pOf5LylOecsjQrmN+ZL4L+XXFKNGTu2or8YNw855JDq4Ycfnu89i+JN9JWxkPnuc89NSX1mrKzVY53qq/7zn/9UG2+8cfpR1kCHH3546n353GOPPVYdeeSRlTYrpi/FL6GX+FpsGT+71VZbVTrdlH///Oc/n3OSRdHGRVUHc/lfa7wZMWJErhOXX375SpuiFtoaAr/P2ICvYWygX/jborz05IVso06P1/ezkqrpf9BpJesWukx/PemkagXVt4TWSNpUVh1zzDEVcvgyARMwARMwgU8jAZ+QW0SJT1djAibw8SLArs9jjz027rnnnjwht//++8euu+6aj71akKTsaNYiIi6//PJ8RAu7S7/2ta/liZXF6ZEtC+LwcX+fnZ/XXXdd7sRUIiMUCNROzJHRqVPzPAZsxow3QkHf+NWvfpW7p9llyq7hMdpNzGMGOYnJY2B4RIsvE2gqAXZpn3zySdqpfk6eCMLfcHpm9dVXT//1hz/8IX0Ru52310kgdjWjZwva1cznOcXJyZzbb789d0JzKkMJv3w8U1PlW9Sf45FuTz75ZFxzzTW5o7tr126x5RZbxKqrrerHHi3qzlhE9XGKjBNvjLucbkcHeGzrGmusEcsvPyxWWWXlfBwwJzr+9re/5SNcedzfZpttlo9hxffyWR4dvCi/l4vHETIm3Hzzzfno4pVXXkWnaTZIOQo62qZgfo4b55xzTv5Zm3xCQfKUvXzuk/zKiUX6jkdXcpLowAMPjC233DKfKvBxaBd9wGP5rrrqqtSzDjr1tNFGY2P06NHNdlpYQYe47LLL4uijj46bbropTxrBhhMj7dsvEauttlqss866i90j8j4O/f1hZWDu/5vjjw9tiImemlvutNNOeUoXP/NRXozp2pCT814ef8rp4fXX30CP9B1Q/6h0HjV54403xh//+MfUO9YsrF/4KSfcrr322vjlL3+Zp8Pwl6voCQ/Y6xC1T0m5PGHHqddbbrklTyVvofGXE1U8znJxufBVnFrV5oF8nCzjCfMjnlCwMJ6EwuPsOWGIDilpmn6RNQprlQXN3RYGY/wPT4hh/nfJJZdkkcwpN998c51c7pqPFV577XUW+mOeTzvttNAG2HwEO4+S1maZ2HHHHXONtDDa5TJMwARMwARM4JNEwAm5T1JvWVYTMIGFRuDDJOR4ZCVBNh7zph2lsd5662Wyh0TLwlioLbRGfsoLImjy5z//OXSiMZMNLPw+85nPvCcYujAR8Z0iPC7teAVqCIrwnUUkerfZZptcZJcvSnfSdmFSX/zLaiwhR4KB7+Ig6Xzrrbdoc0CbDCDrNGaTHln5SU3I8b1gBBRPOOGE9MGd9N0uBMo+v88+i9V32Cz+mt30FpKAu/KqK3MTzQ3X35D6zSMqd9vts7HssoMyacH33/z0pz/NR6wxLvMIahI/PGKMx2HxGMBF/Z1lfDfY//t//y90Ij+/b2qLzbeIgw85WAnEVeob74RcPYqP7Bce0UfCl7H76quvDr7H76tKUJBk4HujmuPC/+qEcibkmKPwPYg8ihi9Rld5fGCnTp0WSXC+Odq3OJfJIytJWvFYx86dOynptb42yKyR3731UbabDQCnn356nHTSSUqaPaOE7np6VPp+uUbh0adc+FIeWYmeM0/lkZUkYZhPoHPoJYliEjUk3EjSHXDAAaFTcOl32WjG93Rec824TCaRPF5n3XVivXXXq0/ofZQMFlbdsHzggfv1OPAb8rvV2AACp4WVdOW7e//v//4vLrzwwnxE6Gc+s4PWC1/O8WpRrCPRAx51zpg5TrrcVd8bh//h8c/oCv3MuLmwN7DwyEoel8r3IvOYdGyHtRI+z5cJmIAJmIAJfNoIOCH3aetxt9cEPgEEWCiwKOSHYBUXCxQSGnq8SgZdG9tByK4/PfYjdxxSDoG5ci8LjLK4aJiQ4/u9CIQQfGG3IvXyWe6h3toFEnKxu5FFKeX37r20Ei493xfsQxbKqW0LchMUpB28lnYUmfk8dZX3a7uL8gobfiexg2ylTXy29jOl/bxf6myYDMrPw1qsuKiXzyMHHPgpf69lX+TlfcqgfFjVtilvfOcfPgOrwoL7aTvylLbWMua2IgOfLfJTzqxZ6Me7fVT0otxfmJMc4/RQXUJuQAYUdtll59yJSXncV/jXlTurXm/4P+XxGdrVkFvDtiGjHjuT3wFEAFaP/MnkCLuO+a4c9IqyuGBA37RU+9upbGTgi9RhCXuCIg1lK23iPuriKv3PZ5G1tCXf1D98tvQPn6HN9AF/QwZ+52+1/VaY8xneL/1T6ihlL+gVfqV+6qrlWWRB3sKdz/D/8h73EiTllb+X/ue1YTuRpegWcsOH/8MEnvOy4Vr5i6yz4KL6uJf70MtiD7WfL/WV9lEfZdT2B/d/0KthG4rsBG5OOeX/3ndCbpS+D4u62QnPD58neFara8iAbHwONsjM/+EMR5LW7IT/oCfkip5Qbps2+OW27+lL3q9j2FZ1tcu+aIzHHH12tvofHeA+5ONeZOSn1vaojw0RnI5jlzU7zDvIXo486qhMfqMf/JT2NVZn+Tv1US8/lE3dcGlM72tZUkaRj3LQ16LHRYaGcnA/fcDnVFm0fWc8K/fzHhf3F784L32nnFrZ+Z3PNeW+Uj8ylPsK76LvDevkHvSHemkTn+dvtJm/YWP8FB+cjWjkn3nJzkdr7af4s/JZkrDnnXeuTnWckIkTgqIEDjmtwKk32qHH/8XPfvazPPVJeWyG4LvKCPrhUym/Ybv4XHNcyA1fvpOHkyh8/yMbNjhl8u1vfzuD37QR3lzzOiH3rW99K08B1vk0/GDd50sfzUtu6i19xSv/L31b+m1hMmisPmQs9SHnvE7IMS527NhJnOr0CjnpJ3R4XjLiH2kTXHmt1d3a+mrv5TNlTCg2iZ2jt3W+q87O+L4ofKAeUZen5Bib0Z2DdNq4Z8+e9bpZ9Lu0u4xRZcygzciyIF1DfjZTkJBjjkKQesiQIbmxgNMitWMW7eWHuimf9lEv7eJ3gubUWXvRttmzue+984XCAPlqL9pTWNEW6sGvV1XdfIG6+Dv3IRvlIA9/4z3k4X7eRxZ+Cqvaehr7nfqRubSVsrgog7qoc0FM51U25VBm0QE+Mz8ZC4daOWAMD2RAR/k/8zXm//Qh8umx5PnkA96vvUr99Dft46J+yuOnIaPyeT5b7JZX5CmMuYd7YVzqK/z0yNX4y1/+kpsASLqtqyTZV7/6lXxKgx6vn/XzWeThs3pMYtocPpTE3Ntvz9X30k5NH/rb3/42E3Z85/F3v/vd2H333ev1DHm4H59W2s+8g99rr4Z9Wlgie1P6E/2iLuSl3aXNhQflFx7MM1q3ruufWhn4nWdyv/2OfmEXc+bUjZeFMTwLy3IvddM+5vX0N/zghL1xUXexC9pNGbBFtvJ3yiy2TNu5KJf2sAEAv8iJbz6/ww475gaSESOGv0c/yn15cyP/lDKpG7n4P1zYpMXcDPlqy+EztI2kLN+lTuKVDaU/0HcI76ONTWUNgvy191F90TVkRl9L2xt+tlYm7oEPP/haTiNzUhOWfG87CcCG/JGR9vBDPchR6uKV9pWrMKeeYt+15fF35OVzEVp3iQmy1Lat1Mdr0TXq8WUCJmACJmACzUnACbnmpOuyTcAEPhABJsJM0nlUyBNPPBHsLmfRwMVOYRaGPOKCncQsjmon3HyG+1lglvvZMU8gj513g/S4EX0XQCZjmIjzaKjyyEp2PrII2WijjbJ+HnX4+uvTVEfdYzvYYc9jRMrkHBlJuDyhYNts1cn7/FBPmeCzGGGHJTLQlsmTJ+cCljJYvFMnP/qOm5z8s0DhJAyBddqqZ+unzCwuysWicOLEiar7US0Q38q2DB8+QgGjHvkR2v/qq6/Gk3qcG59jIckinsVOeWRiv379Us6ymOH9CWrvIwr6Ixt8kQl5aCO7GGkL/HhUDffTRhb7BJHYKUy9JAJ4TB6BUuor5SMY97MIQx5Y0D8E1WkbLPT9KcmCBWFZJLEAI+nJopW6ll12sGRbLtvzxBMT1b4nsq87d+kcg/Wevt8hy0InqOeRRx6Jiy++OHefwoKg2tixG2mn8Lr5aDPqRFYWhMhPYIXgKX3/wgtwm5n9wJfY0250DtnmddEvtIndxux2veKKK7IfeVyQvmcjT0Mst9zQ3AXaqlXLIMEySX3URuVRNqx4bA1yLtVrqVhz1JrJg0UxHNAj9AfWsEBW7iEAQr/SlhIoKNxZgMKaHdz0MbpGYBr9oF8pC7npN3SNfqd9sCM4DAf6rEeP7goULpd8S2ByXgxq/4bM2CH101ZsgLKwD2RYYYVh2Z/oObIhD/1FuGK4bBSZaC8BdvSQPl1mmWVSRvQQ269tJ2UgN3pPuwiU8TeCN+gUbcc+kb/oV8orRiSD8DHci7xTxHeGZKUOAqTcB1uCKug9XFnUo5t8nvtKYp660BfuQ6/pv+IPavk0/L2USTmPPfZ46uG0aa+l/qHX1EfQhgQz7SqPrCQhB1fskP6CE3XTl9ggV7G9Or/xWPpU+qfoDT6HgPD48eOzb5ryyErux36xTfpn8OAhaUvIAhNsEx/ZtWuX7GfaQNCl1pcV2WD9nPQDjug2XJEZHwR32lN8FiypD1vhdMJFF12U+kWffu5zn8vd6zCnv6lzfjuuYY68lIfM2C91w5q+xt8XlvyO7NRPUAef+LB0E91ZTqyXVtvoO1jyHv3Qp09vMRmastAW/sZFIA59R7f1xT75SLFe0hXk4G+MedRTxjraQqC06HvhxrgGL2TnHuwaDugdcuMTuK/ITXupm88hI/rA/fQTsqHvcIYbuoFtljrpD/QLPYMP5eN7KAOZeX9lPdKMx5VR5/wudAfZG/ozZIAzMgySjdP39B++GTnxY/Q3j1jl/9gZCR1sANkp96mnJuW4Pn78XSkCdrLddtulXmMTJTE3P/kW1ntwwj5IGCM3JxHw4zwSjMfbwRl/wZiJbTRMyO22227xxS9+MfsU9ugXJ1EGDBhYP49hvK71L6V/sSX6Br+LvtIncEWXGvbth2lvGTdLffhg/BP1oSPFdyJnbUKOPqNtnBJ88cWX5LOflJxvSad65BhJX9GnxWaKf2Tcw79TX5nbod/YF/oAU+wGvUF30QnuoR/QN2xi0KBlZWtT8m/YO+M64zSyc+r23HPPzfcYi7bddtvYTo8ARtfRHdpD22g3Ywa2V8Y32s1cYsCA/tmGgQMH1QfuGzKmPRMmPCGfe2cm/9Bp5EN2+p0TzvQT9ek7aONR+Qt8BuXTh/Q5dodeMMYxby2PKMYW0TNsBK68wkBVpr4Vn0r5hRPyoTswxc4Yu5kbDZIdknShjTCnXMZmTrPwPvdTNrqLPLxPXyA3P4y39P2CLnhSJ7Kit08/PVl+amqOtfghfBrlIU+tXiyoXPqENpX5Dv0Ne/oT/Sy2V/Ss+CbkoG/pE/wlbUC/WD/wWtrNnIXPtNX7w6RD9A1jB1fR2TK+4HNhxYWfoxxkoG347XJh5/DkPnQN1rzP3JR+oAzqpy6YcD86gL9hDGMM0ve75UYb+g7dZhMA80zua3ihS9TD59AJxhLmAmx40ffMZb/D67Of/WyeZCpjQimH+/FjtIX7S/vRQ/jTbmQvazlY4ouQHdtjnkIZjV3oBZyxe31HbozUXJV7YIHOwYM64YnfoGx0prbM0q+T1bZJT9b5Rfq1ZctWKTtzS+TnlbLKvTClf6kHey9zZWyIC5keEG/0vr/qHyT9ZE6Nvj2Z9jJdbLvFCsNXiGHL1/kO/BVloefF3/CkFexv9Oi1NbfbKtsCS/xZU+bcyMm6EdbIy+/MbUqyaxB+T6yxTern4nNsVOTpCqxZkBluzKPwJ7SRPmJsamjD1EddzAemij/zF2wDfrWfZW6BLmNLtA9dRs+myraZP734wovRTbpTdK/YAbaD7qDP6A6yoge8jzzoDayxo1If9aD78MePIk+Zc1Ie88z77rs317r0O3XSPmyC/sYHMQbg/3jFJhif0KuiDwnO/5iACZiACZjAQibghNxCBuriTMAE/jcCLJqYCPMoCxaDLHZYUDIxZ0LNxJuFH5N6AnEbbrhhTrjLZJkFIIs+ArUsMlhgsFjjfibyLBZ4Pj/BMCbrBF5KQo4JPOX16NEzFw+TFMhgYl8WviRVqJNFEgsaFlsseq+SrCxOtlHghkAKQRsWrMjL4p/n87MDkYUCslAmFwsfFhR8t9hYfV8IsvG9dHz3zb333qOF05L5uC0er8iCrFws4i66iITPlRloI3DDAgom8GMBAz+Cf/zOIgb5YEc5BCD4Tp211147WVIui7eLtCC7UEFDFvYwQj4W5cjN+7SHhT+MkJkyeWQn7SN4Qd30DVzZ3c0jSAicFBb0I9/Vh2y8woYFI+VSF4sevmsNFiyMWRTDisXRqaeemgF4yhy1xqh4QgzuuON26cdTKmNG9hGBtk022SSTX/QB39fDiQQ4wIwFM21jgcaimh848EgzPo+ukUQbN25c9i0BY9qE3rAw3VRl77TzTuqzZUtXvOcVveV+druTLCCYQiAUBvQtbGjfXnvtlXKQDKYudImgMfJdeumlqb8sFPfYc4/YbNPNclFIgIYFO3rEovNl6dEMyYfec7pgqaV6ZkKNRTSBThapvIc9oON8pxL86VcWoAQX6Fv6jX5ENoI1nDQh8ILt8H02MMF2aAPBN3jxPSG0p9jceyC88x+4ITPycvqKBTV6yN/RQ4IC66+/ngI8dXpLYARbulDJJj6zxZZbqQ3dsw/pf+wGPUJ/0XOCpOgC5XChJzCnLmyIviAQQACAQBsJGuwb/tgxQY4SNKL9LPYJjOBzCHAWn4Ht01Z0ku9lI9hDf8EE38IjndAz7IP+Q3bKpS6C7vgLkhQlMfYOnnm+oCsELdAB+D/11NNZZocO7dMeaDt6TDvp15KQ4xFT+LwzzjgjLpc8XJurj9jJTtAC+yL4g52SFMD2SKTNnVuJZ4+0V+Sm7fQTttCUhBzM71VZ+Ku79brBBhuqzaslvzt0yuQp+Z4SECJwiG2iO7XBDdpRfCS2QF+jN9ge78EffcRnwXLNNddMliQ4qJcd3bSdvkY/aC/ssVl0hO/g4v+NXciHntOP2BX9WOwevSGYRXAPuyKgOUj+Gv1FP/D7/5ZtUQa6iD8huMUP5SBP9+4kW0Zmu3mkMb6HvyMvjy/EB3AqcBO1DR9DH5E4gAH2hR2jq7RlrHQQfS92TR/iE+i3DIrJvsvYgr7hDzfeeOP01/QpTLCHJzVu4adoN+MDtofuceEfqZOkGo/l4rus8A3UiZ0g75n/+lfa8miNH4wHnChijIDVNttuE3vsvkcGihtjTtAL31hkJ9AKT7jDhrFgqaV6xcqrrJzyryE74u+M6Zxop8/xW9gg+kH/oiP0C7o+Y8b0tB38HVdf2S9jNgHJ7bbbXn2xefZVY/ItrL+jv7SLx8YxJsCafqX9MMUO8KvoFCfz8c3oIN89Cmfux19h3yQUCD5jx/QjiV7sjbkB/py2c9GPBEkZ8/jBnxQ/yH1wgit9yziKHLD9Xy/8BvqE373hhhtVd918DT1DH7DHsdJbEqL4gNqEHGMcNoE/JTGFHc+ePSuZoPP4W+wOmZER/YMBdaE7fB4etBn9xO9ig/gI2sd3rxFQRU8efGcOcZt0le9jGzp0udRZxkD0BF8Na/SYOU2xC7igO/wwhvAZvluT+Ql9wnfNMZ+Bc/Eb9AVcaTfzQcaMkuyp5Yzc52u8+4e+mwq/R3n4EupBN/AHtIFHbPM7mzHYXLTkkt3TPtFzbI+6YX3YYYdlfbDCN+AjGUfwDegd4xP2UXwq4z2c0C8YIyNjNOPZv2TjMEDHhiuRwJiKb0JGeMIVH4FPxwfAkboYP3gfG4YR/h6/jf+hn+d3MQZj4+jt449PUL+8kjyQGabUyRyE8Zv5J309L661dcAY2RlTi/zFR8IZ2ZmP4V/hQl2wgh1zF/oFlrCjLurEJzJPQmfQR+aY9ANtxh7Rdfw8F/2JTqEn1I/f42/YNvXTr8zDGcuxY2wUXYYn5bK5i7KYd3EfjItN46v7K/E7dszYHJtgg5zoI995hp+kv7DFMgeFYWP9wHvoGuMcfcB84p577pWvfSbLpT70EgbIWHvxf/qY/kan8Mm0EfvEVrFZOBQ9RAbmMyQ7eCIJTMt8rLbc8jttRiev1RyhvfoJxhx3u+rqq3K+UfwiPOkXeKLX9AkXssCeOR4MmbvRrzBFdj6HPGXc45UxFFvCPzDGwpT5MHqNv2bM58Im+X45WFMnbWKehk6g08Ue6J/ttt8uNt5o42TIZ0iC8b1t6ChjBfrH+As/ZGIuDx/8ADbe2EUdzOnRWerFN5Z1HzpFQrBvv76xofwXNjtIYw6nBWnXGXq0KXNK7mGsoG/w29gG8y6SsOhow/r5LHryT60t2MjJPJnPYp9lXs74AGvmateLO3WyVuVzzEPRcd5nrsKaHLvmXvqL8rEZ5mboDnywXfoENsiIP8a/0B7skzkVj2p9+eWX5LdW1NpupxxXKRM7wD+dcsop6WcoB1mRh/vxMcyFmBdRTpGLTSPItSBf01jf+O8mYAImYAIm0CQCmgT4MgETMIGPnIAWSJUCApUm7JWCGpUCBZUWQJUWJJUC8ZUWTZUWDNWS3bpVO+24Y3X11VdVetRRvdwK7laakFeapFdaYFZajFRajFZaRGZZ/K4FW6XFXaVFTKWJd6XFYKXFZn6OujTRz7q1IKu0SKw0cc/3tdistCirtDDI+rRIqPS4rLxPi+tqv/32q/ibAm75vhZElQIBlQI4lQI6lRYFlRY4lRYRlYI0lQIA+TN69OhK34NUabFXaYFUKRCVf0dWfV9DpQBvffu0UFGbr660eMnytAiqDjrooEpBl0qLn0qJiEpBr2wT9/O+AlT5w+/IqYVWpUBRpeBHpUVKlq2gWvXDH/6wUvA5GWuXZqXAVcoNBy3GkrsGlEqLp0oJt0rfiVYpyJactUBK1lq0JA8tYiotpioFRLJ8BauqcePGVVrIVlq452foTy10sl+5Hx5a0FZKkFZarGZ7tCirtCCrFJirtHDOzypJVSnpl/2JbLSJerlfycLsI+rTQrfSwjz7kve5n76kT6mPftbjwCoFVSr0TovqSkHRbCuM6BcFQsRhnWqEZN17r70qBRfq+6LhLwpgVXrsS6UFeb3ewKvIRn9ocV1pwVdpAZx9y9+Qn7oUIMvfYb3W6LWqP/35T5UCz5UCCZUSapWCQNk36DS20Vd9pYV7tgWb4Hf0RQGZivZzoYvIBHMtOJMfzEu/URd/hwuyKNBR7bXXntLTEVkHnIoN8LuCLZV28tf3a0MG5f8KkFQKVKSO0C/o/ij1rYLhlYKwWT91ISs6QjsVUMw6scU1R42q1pX+KcCS+kU/83dYKmCR/gGO6DyXgiHVMcccUyn5lXqBvcETv0E/0wb6QoHe6njxUPAh78WeFDSp9Hin1DEYUA++A9+D3MhPu7VTvEIfkRd7O+qoo7I8ytaCPtulQE72EffgS/S4s0rBtXqfUPg0fH1bciiQXh133HHZBvqEH5gjE7LQJvqY+vi/AomVgi/ZDuTZd999U3d5Hz3AF3EpSFcpEFXtv/+XKwX36m2AcuGKX0B+6oIRuoIPKTrUUNbyf/wbTLA59GfFFUfKXjZPHUM/KRtZeA89U3KoUlA5ba2UoQBI/m3XXXdNObAFmOOH6HtkQrfx+3xGpwNTV/DD+FE4oxPIzQ/10S505OCDD04/Uuqa1ys2i99TsCyZ0nadFE0bRgZ0AflXki6dfNJJ8v0v60Db3JQBu1IQNXUFH4vvoI+onx/uxecUfcVusAsuxhAlPfM97Bk9XXfd9aq+y/St13faQtvQRQV6038Wf005sGechBP6gNwKEmZb4AhzZPrrX/+a9oGtlD5TICptjXGRNijwV98W6sT/4avxd6VOBcMqPdY0dRDdxJaQm76hPsaFgw4+qFIQe16o82+F3WmnnZa+BjZwQl/gjX4jd2uVv4xYfvFLX6qu0ZiIbeh7dtJPUlfpc175P7pWuOf90pmiE/DlfWzzN785Pm2/UQH1BjI29Wd+5cAbv6bvH0vZkAN9QC50GjnRdXy/EuXpI7BZ7Lr0PTzgjN3SBvSde2k3cwidaq2U/K33ZQpcV7///e8rfDxsse211x6tOtbK32Hdu0/v6kvierW44s/+14v2MTbpUZw5biMbctMm9IpXdEMB/pyzUM+JJ56YekIbkA+7w2b4LLaOfLSNsrB35iiMzVzYDOPg2LFjU9/RUeYQ6C4s4IOtokeMJUpsp+7ix5SATv8De/Qde4UtdVIXPgw/wByvof4gE2UXn6skSaUgfc4zyud5j3kkbcXmsAXGegWsNT+dlfI3/Id20X9KTKYOIzvy8YpOw44xH/1XorY69NBDUw+WXrq35rBrZJvxDcgPC/qBOW2RjTkavoGyin0Vnwpj+kjB6Byn8cPovJIUlYLn2Z/05aqrrlYpgJ9jGfYFr6LHyIdPp58Yd5EFTtRX2gAfJZfr58wNGdT+n77Gn9EvRTfwL/g19B+doa277LKz+vPyJumuAvDVj3/849QTZKNfsA3mdfgD6mIcp93oM34VW2R+DB/8HPdRPzKhG/QXNqbkUqVEW4UvRS70+Pvf/379mEN5zPPoN/QUHUHfldzINlEeujV0+aGVvr+rUgKg3tcyL6JceMMZnWduTD/SD9RHH9IXlKfHo6ePZ/5/4okn5BqH/is6VWyKthQ/ye+UA1f0jrbqUYXVM/JZ2kSQYyB9yb21elnu5xUe3IdfY571ne98R/PpR1KXmHew/qFP0c9iR7SBH9oGS2wA/vO7lLDKOQ06Rr304ei1RidT/lb0ElmVNMx5lxI+9X6cdSF6Tb/DnXbxiq+gb+EAS/qQtYuSdvV+h7kl/U0fUj6vzD/KxfiKT+H+oepf+or/49NgTLvpB/oDe8YX4ZPwT/gp5onFpuAIT7jSTubIzKPLvKHUWfuKnrFGhD22wr3wgDntK3qmJ3Fkn9IWxtPXJQP+FL9V9Il+RgZkpX7sG/udV/2MHdgK8zDuo17mXNhcWQPzGeTHv1IuZf785z9Pf6CEb84faDv+g7GB8YQL3YETYyF9gr6MHLmi1mJr189TYMtaAt0v99HHrL8ok3GTuljbcjH3UQI050jIyw/+Gh0t4yCf5R7sFAb4PuQo7cmC/I8JmIAJmIAJNAMBn5DTyOzLBEzgoyegIEXuDlXALncXarGSuzK1mM0dyOy2ZFceuxF5LNAhhxyiHa57545k+cbc3ct3CrGrTpPo3M3IbkcFInKnIrvHNfnO751h5yE7FMsJOXZga2GinZ4DtFu17lFSmqDniQV2SWqBHgp653fSaGGfO48VQM+dkwpa5u5SLUjyMRhagOX7fFk3J3+0wMjdjux0ZTceOy0v1ymF8dqZSJvZqfeNb3wjdwGza5DdoJyyYBfzkUcemTtCKZOdkOzeO/7443P3Lruv+QJuBUVy16CSXtkedoEqGJe7BxXwy9197EjkfU4A0U7q4/t1tCDN3dAnn3xy7h5kp6QWnimLFp+5s10LyDz5AT8FbvJ9LfpylyJ9pEVk7hZmxzBtXV78Dj/88Pjsbp9NuaiTXZLsJGWXrAItuRNXi6bgETJXigU7O7VoCi1oUzYt4lIh2bHIqQEFpnJ3ZBvt4Byg3ZEr6iReZ50wYBeqApm541WLz9y9+pWvfEVcZ+RJkMsvvyJ3WrIjFpm1WM6d1lqw5u5JLe5zl70SOnGqTuKhR+x+ZZctO4K1GI2n1W7qYvcvMs/rYnclO5vZDcxOb3ZXo2sK+uTpNS2OUwfYgUw7+c4Gdr3zGfpWC8wsm8+jI5tutmmsvtrquVOTkwXs8qb/2bXKzln6F51ldy2ncjgVxt84GaWAa+7M12I9tABPfeFUCW3rpp3Qg9VnnFjg/+ygZ+coZSt4kH1LOZx07Ny5U5424TPsUIWZEsBZPvbQ2IWeKFCRPKkXntgbdkN7qU8L+NRPdAydwJawF2wN/VMgKmWABfbFjlVOkHA/OnvEEUfkI8+0yE8d4FQJvgHdph5sHr3E1tiFzMkjeLAjltME2Bb/Z9e0EuK5ix2fwd/RTwVUUpeRlbZyHzty2XWP3+A7oWCPPik5nburkY0TBpRJu2HMdxBhnwoqNIYrfcBNuu9Y6SC76bmwbXwXOouOswMav0f9+EN8Bv6GHeGcMuJ7jzhBRJs4mQEfdIV72e3OSR12miuAlaf2KB/9gSv3o+fYtpJS+V0xnASh7sYu2oqfoV5e0WFsc6D6i3q5Fz3ADjgFR5/hb/jBFtA99Bb28MRvwIv28Eo78Rv4BU5rwA/d5jvD+B4Y7OEGccavofvoDDvtqbu9ThVusH7dbnBYNXZN1C512FAHvkNBxdRxPk/d2DLc4fLl/faLw975Pi/0FR+tYFD6PepGn6kbu4EF+lZ8AOVyWm9fjR9wR8cZd7gfu+K7qrqrfk4NFbuk/gdVN/3SVTrOd4kdcMAByYFy+Y4gdu3Th/h4dr4reJW78y+T3HfJF/EepzbQQXQaptgItoK/wnfT3+gEctCP6C+/rybdO+TQQ3PswcbwD3yfEP6EsYn+U2Az+xIbxWdoI0FspdOttHdeFzvc8ecKvuVJDuwaZmvIn+H3ZqoO+hO9gDGycWoDfWYMUnAsTwHAFvnpM/wH9SEL/YSuseMf3eNSsC9/aCtjCqcYaO+8LvjwQzlNuRT4y5Md9HfDCz7oNI+YRVc57YKtUf5AjSurSw58FG3cdrttY8TwEe85IQfv1tKr3uIyYsRw6WXvbDPlYNOUDxt8GQxhCR/YMk/Cf3F6YMMNN5BoLbJ+TlDgQ+mrvWTf+3z+86lvCpY2FH+B/6cdnMbBb+PvFMBM3VdQOHWUMY65BP3CiRJkqT0hh59Cr/DVCoDm2IPOY2/ciy4rmZE2gw0zftM+HqFH3dgJn6EMdIX3aDd6wkkQ7t1IJ0RpGzrNd2TSfmyVH8YydAJdYExfSyfrJmq+xwk5xnEYcy/6w6kX6sE3MYejb7Bd5jPo24ZjNoydd9o556Svvvpa+g78FW3G3pX0eB9PxhpskfZwEgSdxi8gD+M7MsGS+ujrP//5z+mr4ID8+FfY4Uvbt+8g/7J7jgnoB48fLpxoI3IPko0iNzoIJ/oG+8HPazNZygl3Hp3JHBoboh7GUNqAjkmQeFhjBWUwb0Xv6XdYYoe84lMZF2kLuruXdJT+p4/nd6FLnOSHJ/2KTSMfMiML8z/GAdq8//5flu7vlZ+bX5mM+7QF/Sxj5hj1Feyefbbu1Cm+kzkZf6MPmLfwVAF8IPM//CZ1oq/MJWgXpzeZD/B5/DjzPfp7X/l3WMKazzGfoTzmAswTmD/i43mPMYf5OP3AOI8dUy7zQOYA2BXl4jOZl+EfGVvwGdxD3Yx7fL74eBjT/4xb2APzYvqJe5jXwBWfxYX+4cfxtZRHX/O9lswpmMejP5wUpC/pE8Y3Tp+iC8VfMB9hLOJ++l7Jt5wbonOsnWBPnzKGwRA9xPfgX2GCbJxO5CkVzA8auwrnMl9GVtqEfaD/6C1zVOY3+AY4MV7ypA78D/0PT3QMnaUPkAWm+At8IjoGD+Z6rB+YZ1A2voV5Fb4LLtgl31HKiS4u5lXoAPNE2tW5U+ecAw0dulzWjUwwggFtZ73Gqau5c9/OsZD1CX6Az6Fj+DXahb7yyrgOT3Sg4YVfYBxEz5gPwBz5aRv6Rp8pWZX9SBuxJU4ds25mLosdK6mW76M3tJ96mEfBiDLwYbxi57UX483jEx6Pn/z4J/XzTnjjdxlj4Y5eMNdANupaXuX8UN9PR3+zjoUbbKgL5jDF5rEzfBhzM2QuNtpHJ8OffnpyckM3sQ3G9MM11x2jV06FsjZm/U8/c5KV9Qr+Gx2mPMZHZOHCt/P93tTLeoO5B3Mcxmz6Et/IOhmdn9cYX8vDv5uACZiACZjAhyKgQd2XCZiACXzkBDTJzxMr7KrjJBg7J7VwzN2rWmjl6RxOq2iyn7tb2ZGqRUjKzQ5+LQBzxyG7PjWJrn70ox/l7mIFJnOHnCbs1amnnponS6ir9oQcO+LYNfvDI4+sbrnl1txFyEk6dgAqKJE76tg5qwVs/W72xk7IIStls4MPWRWsyB3MWkDnvW++9VZ16mmn1u8QpN4TTjgxd00inxZUuaNQz9avjvvNcdrN+Hru9tQCp/rJT36Su0C1cMpTPezwoz4tpnKXpBY0uZOz7K7WYjV3ad+vkwuHHHpI1WeZulM27KBW8Cl35cKQHeJagGY7FVyotFDOHZQKsORpNy1OchekFuPZJnbmHn300bkLWIv2PD2hxWrezwmH7+oECP0Hey3u89QiOzEVrKgUxM/TA/TtW5JdScsaViPytJMCqrlzsZyQ0yCXZbN7UV8unycptYjNk23s5ISzgmaVgvYprxa3udOSE5PIyvtFJ5BXAZfcUa6FV57qUDAld7Rq0VxpwVrxGbgiI7qlIEr9rtl5GQrl0FZ4sStbAaWUlxN2nAjRIjPlQS7K5hQT8hae7MZkZ7KCh6kHClhUtE8LxDwRiE4rqJGc0QPqQy76Xwvc3EWKDo/R7mH+htz8lBNyCmLkzllOG3IiU0GO7DsFYVKfCl/q+Nbh38pTVY899mh18sknJT92nSpIkCc+OJE1v4tTh5zCUJArdZHfabMCMGnLCoLU86cc2spuYfQOOdhdzClQducqMJq7btnZy05aLYxTDzmRShvgqeSQbPaW9A8K6GY98KH97HBWcjjLhjW79jk9yT30CbqogEPuFEe3OGnHPdyvYEee4lNAJk/FKcBeadGep9HoO5hwAkbBjtSlmer/cdrpz8kDWClIVR144Nfne2qI9tNGBRLST9A+7jviiG9XtAW7Zie+AgfV4CGDU07KVjB+gSfk8HEK/OVpDfwFOsApKnZGF/1SwDB3jtMe2CtBkLuV4TO/C7+CXbP7uegO9sUu+9tuu1W6OyF3paOP2B59yo5nBb6yWHRXgZrc1Q1H9A5d5JQQcmN7fFaJrNQj+o666AsFyfKkEzuiOe1C/dTB7mZ2S+v7Septe35tUJAsd8OjD0oGpD3R79SvoE2lIFHaKOXjLxXYy8/ArpyQ4z0FvtIXIw/1Ix87t9l9jlz4Pfwpp0DQV3xPOSHH/QrC5254+gWdnCgfAhslqlLfGX/gwKljbEeBpWw39s6OcPoQPUHf6RdO145YcUTqCieITjrp5Hxfwa1sF+MrbUG/aS8y8V4pF11RkCzbiK/hor/KCTl0FH+kgGH2t4K/lQJ66a+Qr7Gr1t5oE/pSa2/UgU5xShwmsFNAMHepow+MJ/gBBVyzfsZNxnzsj/ewWwVd80QrXPnBbhT0y7bin2lvYxf+hJPSsFcCZIE/1+j0En0Jv8Yu2qRHu+qE6v5pA8UHwYx7Gdtnz5mdfVd7Qg7Z9bjNaj/5zkt0upKxAD/AHAS/yvvYFrv+YY7+avNOjq+wK+N/GcPQKU7s4mPpO/SxjP+Nyd7Y32EIb/wqdo0+KHGR4wqnTuH84osv5KlO5lD0DxenILBz6qcNzK2O00lTdIfPcMoLnSp9p2BoRXnUB0f6kZOm2AF6Xqu7nOpFZ9Er5k/FJmADa+YIpVwF4nN8UuKlUmA3fc7Las9Lslv0jzGSz9JXCqBX2rBQP/7T14xl+DLsHh2F6yM6GYQN8T6+k76F/fwu3meeg+9nDKJOBd9zHoA9M97QRgX760/I8Rl8NfMFThcxX8DHY6cwYmwvHBjPmNcxjuAbeJ/PM19Abtq3ySYb58ljfCF9ig/jNBb10E/4FwXOc/xj3D9KJ8qUNKj3S9RB+/FtyFDmzPimVrp/J9WFH6cd87vQb+Yt2hSQYxM6VPwSvgqfwDgBc2wa/7ygC3+Gj+A+XrFr/DMs+KG9zOuQjb7A/+Kz+TzzQPqeE+7Iwvv0O59RAiX7GHvkJBv+Xcmu+hNylEef7PbZ3VLefv3659gGP8pCd6+R7+DEFpzRWZ7WoM1p2WZ8WCmX99CJOsbXpY+7VOPVjjptVcbssTqVxT2MW/wwPtFPyIRtrrvuernuQY9oMz/onR6lWz9+MzdgTEJvkZE5CTZV7BEef5RusYYpZVx00YX1vpqTadoElLaC/lM2c1/ah8/RZpK0W3QQvWYdpc2HOQ7Nb8ygXrknlAAAQABJREFUj2vny7RHybt8OglrRMZa/ALzDvQSnabdtIX2otfMC/gbbVRiOccc9A0dQFbWGDxNg3EPeTmZRv8gJ2MKYw5rOO7ndV4n5LAVdJM2H330r6Xz41NH0Tl0j3L5YRxALurGXzBv3WeffZIResTcUYnaHK/hMr+xhfe4H3vmXnwq82bsiHZRB2s72g8b6md9iE/AVuln2sf6pNg8faXkZfZzKaMxO0NX4M4pTrgz1zjllFNSP7ABxlPaS52wYQ2JPSE34yxjBrbGvJ6xAdvENhjTmKciL2tKxnjkRLfRPdZ0yEudSsxqvvPnZInOooNKSuZ7+HFtTqpYb8PhwAMPrF9zcS9yMYahC9g34wS2VHSMOR76syDf1Rgf/90ETMAETMAEmkqA3Xe+TMAETOBjRYBJMAsWgoYEJ1hAEEjkEShMpFmUEbAh2MDFIpTHw5QAEY+jYMFGGY1dtQk5klEH6ZEbBMWom0UD9bIoJ7jA4oBHhxEcYPLO5xpLyLFoINBI8InJPQEiEm0kKsoPi1GCjQRGBip5wyKJoBQBCR4HyUKcRRbBh4cfeTgXVwSPSOTQfhYivMeih4UVi1IWZsjJ4pDPUVapj0f8kaBkgUPZBLJZWNKW2oQcCxUWSgQzWJBxwYLFSd++/XJRSlKNhRhBEViRaCFIQbKD+vmhL1hEaWdiLrZYyMKCV4KdRS5eSbywCOYxJCycuZd+LYvlEiBjQcwCD060mYsgB5/nPhZ9sKPd5eIxeQTyYbnCCsMzuESQr1zITzCzBN/paz7PIpCgCotEGPG5plz0PQvasgAeo6ApwQkWmuWqDTDQVzDRLtf6IGP5HEELEk8seFlsF/0r7/NKgIS+IbgNd/oXXaNPWJDzHkkW2BGoQy8JxnAhU+1jZ7ifxOR9999XzXznUbAE0/gbSSACvbVJlSxkHv+wwOVRqshNn7NQJ/GFDpbAITpVLmy3NiHH59E/bL9cyEGwgj4mcFIC9SzSy0Uf8X8CGegd+kcwlYAEQS1kIQiM3ROIK3xZwBPc4jFjBDgauyiXYAeLduwEWdgUgA4Wfdbu9EzSoY/wKomcxsrk79guwQJ8GvpX2kb/cfF6zTVXVzvrcV34t6Ym5LCf2v6lbORFZwp/fiewS5KD/i8JuQUFydCd2oQc+lUCpaVP8E0EEgnmYdsEVUkCcNHnJOBKMAemBNvR23Jh4wSYhw5dLn0advIbbVB45pnJGSjBrnhEnM73VB3kR3+rwHapu5TRlNeiN/DCftEbkgQk/uEBFzaC0PdwQXbsiiA6eoCfJ6BUa+P4RvwSyVXux9+SACAgSSCrNiFHwI5kPHWXC53YZ9990u7xEegtgSp8l3bo5+YJmBMAJLhV9A+/SVAdH0awCz/E54vNUz7tpf+RBTtABwhmsTECH05fcR/jBbbMxWdrE3IkNQ477Fv1wf780AL+wZ/uo+Aj4xe2MS97w9+y0aP4TwKotA+9YCw/RQE/AngwgSl+k3GaC30hWUOyCeb84FeeU38WfZ+fiCSEGNsYH/EVC/ph/KefyljUWNmMr/hDgp3oC2OdTim95+PYeG1CjrpLYLjYBP3E2EIShLYRlCRBgN4x/pKso46STLhGQeVavSj2xr2MSyWZ9x5BmvAf2ovP43GFtAc9ZL7BZoX5sahNyDFO/eIXv6gmig0jK/cxLuIvS9/x2FT8d61No7uwggl2hL6gu+gFG6AY59EZ7JO/Y6+1CTnkpQ7mCATcay/KrJ3H0AdHKGBL0L/2wsaYL6DH6Ao+iI0zzM/wHegpcjblwv4I2iMz7YYL41OtvtYm5JC/BLDRh9qLsZXHxjFG8Dl8Fm3HdstFm9GhQYMGpn7r5FQmQuGI/6lNyGGjPE6Rv5f28NhgguWMwYxDjMmM60Ve/Azzcu6lPczHSAKW94scjb3yOeZbBMKxa/wdtsIGlJIw4fcy72+sHP7O/LZsisNfoaP4OO5lblErE3XpSQxp/7DDttj8UWxvXvU0lpCjXHwW8358MPPpY489LttR7BHbZDykLjjxqMSSsKtNyGHPbMa4VQxKH6AzP1O/0CbupY3YcpGVcYz5FkkydJixlbGndj6FXSA/cw3KwIZLQo62wp/EB7LzPuMgulHLjCQsPgB9G6g1TEnIYS+MFdTPvfhpeNTWPy+ejf2tdr7MHIZEJnpd/AJcGJtJUvM+esk8lbkc4zD9jp3CmjEHO0XHyoXuH6UEZuFJ39N2OGPPTU3IMcekHNYTyIR8+C/8Mhz4QZayZqN+fD6+hHkQ80nGlLvvvkc+7t35cZGz4Svl68km+Xh22sf8nuQ5fq9c2D72UzsmUge6xv3oCrrBpkXkgx2biWr7uZTV8BV9Yw6G/qE/zKN5dObEiRPTB9YmuPCV+PviS9CHeSXk8GnozkD5J+QZO3aj7At0ANuBJ2NezvvUn+ge8xt07q2Zbylp/MfcuIY82B98nlUfMtfH3iiTNTd6gj7QN6wt0AESk9wDS/xibeK1Ydv9fxMwARMwARNYmASckFuYNF2WCZjAhyLAQoAAE0EIFq1M3AmUsVhm4cKEmYULk3/+z4KGiwUGi1oC60y4WbQTIJrfVZuQIyBNUIVga7lYtBGUpTwm8uyiJMnHQmR+CTkCcAS+SfIROGRhys5Fknvlh0V22clMWwhikGhi0cEJLRJuLObHjB2TgWoWVsjLwonFBDtXTzihblch79UGkriPpAY8Sn0EtwjQECBmsUJQj8QNwaPahByLERbwtLNc9AmfpU7ep2x2oJeAEME0WLMrH0780B6CM5yKYCFGgJV6WfSyMCpy8UpfUXZZTCM35bFYLAkQyqTfCRITiCsXAWMWZLSHfiJ5R0CjXA0Tcsccc2wGecr7vFIPATwW1PQXddEnBERJzLGAp86mLFJZcH6QhBwBxC98gfbem4HGWrlIXiAD7WJBi16w2K+9YE9ylyAdcsMZmZGDwGVtQo6gPgGpwg89JqiCXnAvPyyoy/vUg10R1CbBhG0RgIHH/C7qZnFLsgB9oVwCdARMsGOCoSyAS/C2YUIO/UAu5CsX/oAk8MCBA9IuCPIQDChBGfSY4AmLa4KG6Oexxx2biW6CESXxw0KeBT1txGaoiz6gv8tu2VJnw1fugTW76FnMo4/oG4moos8EOwhQECigXGyJwMT8Lj26NjcaUB6JV/waQcNafSOIc7C+o4t+KAEnEhx8hj4iacr92BBBH/wTSUn8J6wIzHEfQfHCDJnwcXDkM/QTgTd2xn+QhFxhQeKTQF650FXsFZ1ENgJpxa/QPnbNE3DEX+EfaU/thZycXkNvCMYiGzpAwId6FkZCDt9JAAudJjBFMOqYY4/JZCHyIh9cOGFDAhJfUZuQw1/gu5Cl9iL4SPK7BCUJPhHkQ270qDYh1/C7TCgH34lfGzx42fSb2Dd9Sb9ymoLxgbpJBhJkLPpHYpdNKyToeR9/j15jP1z4BAKNjDXo5Wl/O6363e9/lz4aHWJMQodITDGGFX8Dp9qEHAm/s846+z2+IiuYzz/0PSc/8Gd1p0CPqE/4ldvwCfiOkiAmQYHOosvNnZAjAM8Yhv0yzi7oh2QF40+tPZV21L7+Lwk5+oBxsDbxAAMST+XEBYwIOKJr6Ca+hvvwtbShdvxHP3if97BX2oYvQxc+6IUuMDaht9gGPosxojbpO68yaxNy+GH0mTZxEcBmrsC8iDL52UfJ29rgNZwZW7AB/AIsmLNhJ9yHLTDekLgnIYE8DRNy+Bpsr2GSDRkYb2rnUY0l5Bi7SKLhM8v4hr9nHCXxwqYtEjwL0gvqhP8HSchx6oykednYQBnlIjmMDZNQx1+SLGNjQe2FDTE+MhdA9oFKpPDUBVjBtiTkaDuJXWyx9iKJw5jJXAB/zHyh9rQa7YFv8ZvoCGN5Getry6r9nf7Ht+Jv+Dy6ybyfuSO6RZKkzM3oa9rKPfO7aDt6j5zMPWGCX+TEPuUz16bPKQc7Zq7P+MrnSFRxUml+1/wScpx67N+/bgMbZbJ2YDNZ8dPYJuNGaRN9xfiHbdUm5Li3jHlFFvSKOV55ooUe6ZdrA/hx8fpRJuQYH0kMoyPYMT6VOV/tfK60pSmvtQk55hFwpP8Zy8rFvG///b+scaVX1sucj/4hGUX9cMY3MrcqY1q5F51F70vykbUESTjs4YMk5PAH+KTiW9ArfAU2WXza7upnNo1gh1z4MmT6XxJy2BRjMmMp9sqYzBhWO39nfkiinjlhkYEkFPMddA1d+V8TcughCTKSn8UPsj6AOXOqk076a7XKqqvke8wrWL+WC98/r4Qc97F5pWu3uoQ+fUGZPImi2A7yl/UkOsZGE/wXvBkHsV30hPEA2+FUHglrfB6cSLaVtTfzOtaIfAY/yBoQX46PoZ98mYAJmIAJmMCiIOCE3KKg7DpMYCETYC06W+uRt3RQqKk/NeuXlIZNeDN1wKSp98/SZ9+uWQMvbBneeOvtasrzU6vzLri82mPv/auBg1esunXvW/XsNaBaepll87Vjp+5aXLepT8jdd58ecSYON9x0R7XLbp+vOnfTl8L3Glgd8NWDq7vvfXiebaPdXCUht0T7TtWIkWtUx/7mhGriJO1wfofpjDfnVN/9/k+rjl204Gndpdpqm12qSy+/tnpt2hvazV17Qk5JlS8dUI2/+8GKe6j36wcdUfXpN7Rq1UaP3urYU7L31/+HvPuzzIAMqnIqht3R3//BkdVDD0+oJj/7YvWXk7Q4XGP9qnXbblWvPoOr447/U/XkU89Xv/jVb6v+A4dXbZZYstp40631qJUrFFB/S0GnGTo9eEm14dgtUk7u69Ktd7V0n2Xfra/vYDEcVPVceoDKHFiNXmdMdeZZ756Q+8EPflj1HzC4ate+W7XRJttUl115XT0H+uWU0/5VrbrGelW7Dj2qNdYaU/3p/50qWV9IfWBhRuBsxx13rlq0ap8yfO3r36oem/B0de/9j1Tf/u6PqoHLjhCLLtUSur9HPYvBVd9+A6tlFHQgwAyLYcNGVAcdcoQYPlS99IpO+Fysx4hsvHXVUvd27tq7OvJHv0wdKX302ONPKmjzywy0tCcBstHG1SWXXlkv+9nn6rF6Y7fMPhy+4qjqV7/+fTVh4jP171MO+sPCkgA0ge9u3ZcShyX100P9NqjadIsdqtNOP/s99Zb6ea21Cxbxxx13fDVk6MjksOFGW1Vn//ui6sWXp9XXecf4+6u99zmg6ird7qQ27bf/N3UqjcdKvaOY0k1+vfTya6r1x6hPpUPowbe/++NkWlv3mzPnVv8664JqldW0w7VFqwywccLk2WenVG/OnJM6PUDs27RbstpAZf39n+dWz8nGKGPqa29WV427qdp8qx1T1hYt270nIYcM96n/Djv8B1X/QcNTXmzs+htvr29LrSyFA4ESgqu/OvrX0uPR4rmMWHav2uoHW1p73U2r3/3xJLVlsuzlben2lOqQw75XdV9qQIUM22//mQzKzZihU36SAR/16ONPVT/5+bHVcsP0CCqVM3LltarT/35O9fqMWflzx/gHqx//7Lhq3fU3qZbq1TsDggQqevdZRvUruS2bQYfWWX/T6m9n1PXlxZdeXa234eZVq7Zdq97LDKm+/8OfV088+UzWiX8oV5HhqcnPVyf++ZRqldXXzbLatOtWdeuxTNVHtlVsuzd21kc2tnTvTGoQTLjuuuurWfPx1dfdcFu1xZYKGsluuy7Ztzr40O9Wj094Urb1rrO9974HZBffrvoNGCadHCj/uF910y3jK2wTf/P5fb8i++hTdei0lH4/oLpH9vPslOeUYPpLPnasdWs9+mq5EdX/nfrPavobs+v7b9p0PV73nIuqNUfrUT3ycQPUz3844aTq5anTG+VAn6PP511wabWBbAv9xO/SPy++9K6eP/LoEwpy/DST5QRINt108+qyK3RqWfffeLNOPO7xRfVNv2rJHv2qfb7w1er2O++rl4vP4EuvuPLqDGYSTCNpetDBh1YPPPRY9cJLr0nuC9Xfm2VfdJJeHXf8idX0Ge+2jTKKTpa+BGnpi2nTZ1U33Xp39e3v/TR9Ws+lB1Xde/arevUepJ+BVZeuPRTIq0sof9CE3AwFen+noB6JLQJh+BWSJwTLmpKQI4hGYp9TeASRCCRz/y233KpE5leSBYkVklv4TYKz/BDAJZBe/ClBXxKl2CN+msAVQXZO27I5goAWXLmHoCCcKXdBCTmSOwTyPkhChxPuBI/hQd1HHXXU+zZHEFQjWF5ODBEggwOBzeZOyBHg5AQRSZym/CBPbdK86FjD14WVkENvSOqSnIBhbUKORwWurL6m7wg+k3iDcdELXvk/uoJfJGBNYqY2gd5Q7sb+DyP6kgAnclAmfYnOzu9aUEKOYCzBXcrkhyAywXg2DdA3BNIpg4QUbaCN1I3ustmARArtn19Cjk0SPNqTcbrh1dSEHHaELCQC2SBG8omANNyxR5KNPAUAW6tNGjSsj/9/0IQcCUVOnXEqreHFiSCS8yRICSqXxEXt52DJI/oIWiMz/AhoT5w4sUkJOTbJccIQ9vNKyL2qDQffVxD8gyTksHn6g6D5PurzQUoSklRkExI6iy9j/KBv0QuC5U1JyGGfnFhHj/AjcKGPYEjZ6BoJWPQZPWMzA3pF3bRxXoxrWc4vIccTL5AZedFL6kNPiz3ip4uPpk429RRdX1BCDp/zByUrKYvyP24JOfQetqW/2CBCkoYE0P9yNSUhx/qDRA6M4c4mHnzU5ZdfkbpOv9MHnOLDH9de+MCyFoQnOkeiiw2HHzYhR3KO5Cvl8kPidWEl5LBl2oN+UTY2zRMRGvr0hjIw9pP0Ru8/TEIOhvhMkl74G/qb07OMRdgOG4HwEbzHpsvaBFdjCTn8EJ9lzkOb8Nf4KOyl1nawGf7OvIikPUlg/Ah6QPKOOQ0+iuQdCTcS2IyX+ACe2kCSlN9XXHFEPjL4ggvOTz/BOIJdspFsQeNZrQ75dxMwARMwARP4MARacLMGPl8mYAKfEAIY7MxZEU+9EPHSq3VCz8+I9UivvPrre7OX6RnRqmXE23MjXn4t4tmXI954a/5llPu7dIygjK56rZfhecmgcrj+Fxm4d8o7Mrz11sx45LGJ8d9LxsW99z2UX9rcqVP76NO7p77kulvMmjU7nppwTzz16DXRsd1b+jLmnWO/A74eXXquGDfd/kSce8Flcef4+/UF5S1i/fVGxfbbbhb9+/etE07/lnYUDv8+5+w47je/i4cmvB4Dl98gtt52e923VtZFY94WpH/864K48D+X68vCZ8WoNVaOHT6zeYxebUi8Ne2x+OufjotzzzsvZs1pHVvs8NXYbY/9o3/fZeLZKc/HpZePi+tvuD1ef326vqi6ayw7qF9069alXpaeHadF946vR0vFGHr0XDoGDFk9ui61QsyZ2zYeeXRCnHXOxcmgVavWsd02m8Zaa64SN950h8q8TX33dmy20Spx4Bc2jVVHDhSnt+L6G8fH7/56Rdx619P6Yu42+kL6PvpS8t7R7p0vca+vWL+0kgL0k5zbb75SjBrZS1++/XScdPJp8Y9zrotps3rEyquuGbvtul2MXHFY3qZnSsW1198c519weTz19JQYNLBvbLn52Nh841VjpaFdon3b2fHII4/Gj35ybFx63aRo13nZ2GbrTWKnHbZUn82Kq8fdFOOuvSVeeWVqdFuySwxZtr8Yd82ye3YShw51HOZWLaPlEn2iV79VY9Cyy4cW0fHgQ4/Fv8+7JO5/4BF9UXg7lblVbLPVJtGpU4e8/9WXnoobr/5XnHPmyfH05GdijbU2jD2/+J1YebUN8/1bbhsfF1x0ub7Ie5K+8LxHbLbJ+rHh+muJeffUB3Si/9IRS3WZrS811xeg3z4+Lr7inrj5rufipamz9JkW+nL0DjF8hSGxw/Zb1DF5R5GKPnXtVGcXXSTSSy+/En8749w49cxb4pkXK31+eenhprHKyiOifYf2KdOkSZPj/Asv05eQ36W+nKsvJB8dX/+i+niVPmpzy7RN7OKSax6KU06/KB548DF9WXxHyb5ebLXlRtGrl4z4nUuxmbjp5jvjn6f/JR4cf2EMWKZjHHzwIbHTrnvEtJnd4rR/XRUXXHh5vCRHscKwIbHt1hvHqquuKH4dY5Z0+rEJk6Rr/4m7xt8Xb75yZxz0le3iiMMPiy5dl0y7vu3uKXHhf68PJY3iDTmK1VYdETuqX5cfOriIUG9X3cShn/xDZzVTgch45vlX47JrH4v/XjFebXhcX2w/XRuA5kbbtu1ixPCh0qEx4jJcvmyWeFwaV155fbww6frYbIPB+uL5g2ONUWvGjFkd0j88+fSLqUdXXX2TvqD91Ri8bN/YdedtY9QovrD91Rh33a1xg2R87pkHo31MisH9ZXODh0S7Dt3jkUmVbPw1yT8zhi0/OBmsvtpK8fgTk+LMsy+Ujj0eXTp3js03XT+23nJsrDGyR/TpEbLNOj/5onwsPmrKC9OkH3fHxf+9OiY9OTmWkD4OGdI/+vTppc8WbYjo0HZm9Oz4Wiy1ZJsYNmyFGLnyqHir6hUvT6tD1tBPPvroE/Gvsy6M8Xc/EEvIXjdVPx8ofVhtxaXkq1ukPtxx7+Q47czr48pr7kybGrX6yNhO/m3I4EExefKUOPf8S0JJLjZYSb/XjC/suWUs1791jLvqovjjCX+K+x98MgYM2zj23e+bMXbDdaJlq1YpzOzZc+KOO+6Lc869OB57fKK+3L577LrTNrHJxuvEsIHtkgNNY7woHN6cqTFDuoBNnnv+pWmj2OauO28jfhtFh3f0fOqLE+O6K/8R/z7r1Jgin7jm2mNjjy8cESNXWT+UcEy9vP2Oe+Vqq1h7rdVkX5vL7gekXNCc+/acePS+q+LvpxwTN954Q/Tq3S+22+mLsfk2e0fHzj1DScf0+Y88MiF9w1577hRbbTFW/q3Ve3QSf99ZtslM902Nm09rzKIvnp3yQlx+5Q1pPy/Lblu3biUf0S16iUGb1urvyQ/F4w9eG9NeejI22miD0CMoY8yYMfLpr4eCTqHTdKGTZ6Hd1qHTUqGd+HUdrH8VFAud0gw9DjQUoAwF7kMnPUInXtM29GipvF8nhEIJBtnswaFgluxSRqRLj2oL7doPJeHyfn2XUyj4FgpAhXbhhwKI8qevSP+GhHbGa5zrn/c1/EfBJdnIqNBJs1CSKfRY0NBjHkOnR0KBvLwf+RXAUh9NkS7cEUreSaf7hAJjoROf+RkFt0OnkUInB0KByuSgU9DispHGtW4Nq53n/y+79NL46c9+FnqEnXxYryxbSYNQ8q/+80p2hBJyoZO0odNhsp9h8gWHxG67fTb1ivd0+iR0KjS0wz4UfAsll1J+7lXwNhRMC+2UzzJhfvi3vhVLqT4F+errWZS/wBOZ6U+dZkt5FbAPnaioF0NB9tCpxWy3HuGcf1fiIRTUTP3iD0rehILM2Q86ERIKMKZO6VHVodOOoSBy6GR5KMmafa6TdKHkQn0d5RclYmK5ocvF6LVGhwLYaS/lvaa8KggbSmRkfQrshgKfoVMeoRMMmnP0a7QInbwNnRpN3dYp41ACJHSCSnOB7um3FFSN73z3u3HG6adnGUqkhE6Dpg7oxFnoEWKhRxknJwXdQ6cn8j0lkkOB3NAJI81lnsm/o7cKfmfZ6BtsdEJTOtQhy1RQVvMyOfmaSwmDgKsSbaGkVfr0w1Q/fYB91F7ompJIoUehhU7xayy/JRToT7tHz3RCMdBtnbINJadqb33P7+iDTrWEAsahJFPaKfXTp0VfdXor9OjebDufp0xtHgqdQH9PWXfeOT7wK//5z0XJkzLQf20GqP+cgviBHR573HEpswLdoacnBKyVTEz/gCy0C98BN94r17hx49IHwBI9w0foxFky5zOvTZuWfXyi5EVf6V+dPEtZ0bt5XcgEQ/zlbbfemuObNmmFTrKkPmEbOhGYus3v2AXtV+I1lASYV5H5N8ZC+hTdQF+RGf+AnqHD6JASR6FkWPpkfC19ge/GzyM3vrWxi/LgjQ3Qx/vuu2/oEeOaew9IHdLTCUJP+0j/Nnrt0ZqzDA5teHhfcfhhfIES7WmvlKtNCPXlosswLn5SiYfAlvCRSmKHEnLZzzp9nOMHfp73dcIw36cN6Ls2laStIoCSMaFTUtm/SgCmD1BiNm2DtiC3EqRBG9AFxhdt7Mj+LnqpU29ZB74HH6DEW8qJHilJE0q6aA31dii5mWMn7eO9D3opyZKclVjJ8uh/Jd/SLzLWc+mEU46n2mQQjFUbb7xRfOMb35R+tIyjj/6V5pZXpu3DEhY6YVUvxmuyKdqKj75L4yJjLOXjP7BzdAKeOlFZb5860Z/361HTKRvzAMYjdInxCJ+E/jG+w5Uxl4sy8WnoNv2OzdNP+Hx0ddddd8u5AO+zTpvfhWyMddgr/alNMmrzN7Kfy5iMrmgzS+oy4w8X/VT8AmXQfzpRmf4AX4zNo8eln+cnA/N8mKOv+E78Cf5Cp9OSmxL4odNu8fUDv566oURaFqenVCQ32s/8g/EDpvQdbUJ3kE0bc9KX4otYD9ZeLVq2iG5du+X78MK/wBs7pr+YdzHOaFOc1qePhJKVOa/Bn+tUb/xRczPW0rvssmv2qzYYhRLHaWfoL5zoI18mYAImYAIm0NwEnJBrbsIu3wQWMgGCoy8oSHzedRG3P9T0wrdbL2Kr0aGgrwKTCqre/nDE5bcrMPlS08oYppjf9utHrDBQwc1aGVROU6+GMtyme694R4a5atgbSi69MvW1TDJRJkHSdm3bRGtFSLUBLl5UwP6J24+LtnMmxGe00Nttz6/Hoy+PjOvvmqkAwGtamLyZmbcunTvGkkqAtW2nxja4theHLcXhogvOiuN/f2pMfm1gLDNij+gzcGUtiDvWT/wJ4L700tSY+uprubgiMdNdCaVVl28Xy3V/MC4++zglqf4TM6s+seKY78Xyq+2UCTASh6++Ni1enz4jk3ptJHv7JdplWxClhWII26z9dmy+5pzsi9lz28T9kzrG9fe2iymvtNCiZFYmGXTKIiWnHdQ9XeW9Pr3ub6NGdIh9tu0SKw9tm5+//e6n44zLZsYDk9pnIGkJ1ddOHV2bKKjHIAGWEJfPbtoutlm3VTw/5ak45W/nxUXjpkbVbWz07DM8k5IdOtQFD+BAYhG+M9U2knxdu3aOUSt2iJ3GtIrBfWZrsfpE/PyYv8f4pwZEz0GbZPKx+5Jdk9u0aa8rUAOLt5NB+/ZLKOCtoLk4bLuOkouj6ji8MbNFjH+sTdz0YId4ZXrdQohk4yuvKJmiVxaIlElisyxWO8RT8ebkM+OGK06Oyc88GyuuvmUMXftb0a77WtlcmE2dOk2MZqYOde3SScmXTvk7H9CaTjpdxeb6eJtWc5VQeyOuuHV6XHTDrJj8gpRcF0GfduLVU0lh+qE+2p/v1tnDZ6RTyw8IyfpqnH7muLj41iXijZbDooPaSv+RpGj5zgKb5C4ssy/Ftpsy3Ptu1yW2Xb+N2LbIBPmtD0ZceJ2SHo9OzbYTeEB22o4+lauub2bExAf+GxNuOzb6dp8eR3z7O7HeRrvEZbcvEVfeOi3br9N3mUDq1hVdap/8SLS+KS4vS+YZ01+Pp+/6bey93VJx+GHfzEQWMlx8o5KtE1+Paa/PkP3NjY7SiSWX7JYJkCJDeR0hv4B/GKqN2/ioKS9X8a8rZsU1d0yPN2SXyEDyhQv97CYdIjFI4AIeryqA9+Qdx8byvSZqAX9AjF5nbDz0TLe46s4WSqLMUZAIPZqe5aC/JOlpC0mlV197PXW0a5tnYvSQZ2PMWr2jzzJ946VpbeLf10bccv+ctEXsEIb0IzpB29Ex+HZTZrWH7HvXjVvHpoqVy+3EtOlz4qb75sa4u1vLT1byL2/IH0zLBH0r6WN78cA/1V7DB1axzTpzYtgA9GaJeO3NDnHRTa1j/KO1n3r39+wDJRVhRJChuzKb+27XObZet7XKbhmvz5gT19w5M84f92ZMePrNOl+U/dA1AwYkvfGZ09VHXJ2l3+uv3jU2XW16THzw8vjt70+Mex96PZZd8+AYtvqOCqR2Sp3ms+jAdNX7ytRX62xEQY8e4tp9yU6x85gWyQF1Y9PGzfeH+iLiuVdIlr3XV2ObPZRkR7+KnneMJ+P1Sf+IG688NaY890KsuMbWMXStQ6NtdyUoxR67nC6eXJ3UH9g2Pqv+mjs7Zj57Ztx73W/i0UfujyHLrxarbvi16NBnm5jTorvsArkZK2amb+jZY0n1bef6tlHOioPqdHI55QmkvplYPf96BfDUF7V2iG7Thrbqy7ZqML7pzekvxJP3/DOefeiM2GDtoQoqHvK+hByBncFKiukxbfE5BXBKwJEgOkEhEggksAiaEkTWY+0yeFabkFtvvfWVnPhaBtpJEmAPJGdIfhEMJDhKgJhAEoFEEnKnnnpqJgQIyhOE43VeATSdBslAZAn+kSAk8ETgS49Ry+AZgW0+RzCKsgl+E5Rd2Ak5guIEeAmOUp926mdwlGRjCayT5CBwqJNQAUOd8Eu2fJbPfBITcgQGaTftIkmhE05BQo5gYWk3Y+OHScgRXKcO+o5gLEHG3Xf/XCYH6u3pnV/QE/SBhERjSZKG99T+nwQKQXqS0Hp0ZPrOvffeOwPNJH4JnKLDBGvxTdRBf2MP/2tCjmAvgWcSZZRPYnv33XfPRBDlj1OiiIQOCeWBAwdmsvfDJuTkAuIQJeFJhJdAci0HfAaJHRLjJH0I6vNDApYEBsmeffbZ5z3B/9r7+X1hJuTwRfgVNgsQoCdBQzIA31P6mWSNTlnmRgESDASySWqTNGEMJGG/qBNyJFFPlT8jaUHygM0L+yq5RVITfwpfNgPocdvy2TObnJArrAnsk2SjbPSWxC5JNP6m04z1ekuSQKeHM2HHJgYScjAsQXn6G79ZNx9slzrXWEKOzRokKdAFEqK0Z+NNNtYY172IVf+KPWKLJIv5XSfvPnRCTic0M9HDxg44kiyvTQ43Z0KOTQC0nf7E37HRhA0nOsFVnxDE37FOYpzFN8xr7CqAahNy9CUJLxJm9BF9Q1kkMdFb+pWkpx6rmkke9J5EIkkj+g+fwDhKoqf4KZL96B/MnlRSHXtBXvqeJFlzJuTYWEJCjjqoi009hxxyqDbNrZL2WBjM6xUW3EsikSQzY6UeA55lkMDiwv+S9Prxj3+cDOBMcpeEHBsaqPPDJORgSrKLhB5teFs+n8Tvckpq4pMZ0xgTSHCRcCt+qLGEHH3JvAfd0cm+LIs20ddlblVYYIf4LDYxlfcYc9isxFiI3jAW0J/4Rjb4sEGAtjO3OP7434rN/WK9aiYQGUPZlIS94DfHKsFZOz7Dih8YUh96Nj+9LXL61QRMwARMwAQWRMAJuQUR8vsm8DEjoCfCxTMKDv/t0hZx3T2EDZp27b7p3Nhlo4iOyrMoBhvX3d0iCE5Oer5pZYwcXMWem82NVZfjNFwLyRDxt0taKJHUtPuRsqEM174jw1NNlGHq5Gtjwi0/itYzH1RAb8fY4bMHxvinlZBrogwsAFOGsUo2XKSdyX84I557a2T0HvGF6NRj+SaBXGlIFasuc39cef5xOuVxccxqMSiWW/eo6L38tk26Hxl2Gzs7tltXSaaYqWB3y7j90Q7x31vbxtMvtGxSGStLhj03q2Jl9cXs2W/Hg49Pi39e3Tbumfj+HfHzKhAZ9lBf7jJWyd0pk+LU0/8Tl94yJ1r12jY6dR86r1ve97ciw/CBs7XgmRi/PP7fcf8Lq0TvoU3jQDLsc5vMic+sN0fJsDkxddps9WPruOyO9kpMvpt0el/FNX9Yss2kaDX1zLhj3MnxzLPPxfBVt45eKx0Wc9qPqvlU478iw04bvBFbrDE9OrZvEXOq9nHzg+0ygTL5Rb3ZhGuV5er6YqUhnGKYFqeffUNceW+fmL3EGk24O/LE6p6bz42dNozQQaMg53rNXS3ight0UuaFpsnwylNXxZR7j4nhA+bEoYcdHsuvtEn8/YpWceN9Tbu/mjsnJtx8VHxu07Zx2KEHRpslutfLMLmJMqw6tJJOVTGsb12C6JmXWsYFN3eN2x+pSbLMh0ilBMyEm46MN57+u07hbR3b7bBHvDBzZFxzb1fpQ6v53PnuW/2XfCk2X+3FGDOqe3Tu0i2eeEYnbq5qE3c8WpfgffeT8/5NeeLYdcybsc1oJXlazInHJ76QCcG7JvXTicOm2dZKg2fHjuu9EcP6KRjddol4cVr77Iub7m9aX7TS03q2XesVJe1nRZdObePJp6fGlXdWcfuEPkrudZq34A3+upr6Ysf1Z8S0KTfpFPAf4ua7X41l1/peLL3cVv+fvfMAz6u40v9RlyzJcpF7k2zj3jDuNrbpBkKA0EIChLRNNhtSNtn97+6z+2y2pG4q2SSbkISENCD0Xo3BFHfj3nsvklWs3v7vb+438qfPkvxJsjE2d/x8Vrt37pn3nDl35rxzZmKubP5HcLjrqnq74WITKShCXjY5f0Vgk/vi7BfdUndawtE/29LX71cw9KiNvFCZTKO/qr45sfmHxvy2ob7aDq76ru1eea9VlBfZ1BlX2sgZ91ihzbSSyvh0MXFYYJOj8wNCbtdBsz+8lCBy8dS6qKupsCM759vu5d+zSaNSRch95SRCjmAUq8oht7Q1lQuK0QxWhkMQkJ1DkElbaLkgD8EegvDRhBwkHAFEVv6PGjXKXa9zqByBoa2fXNCH1dpkipGBREAdwopgrw+oQ/JQDwEqgmQEpggeEzAi0EsgjIAT2TcE4PgdmTGs6KdOAnfa3s09E5lZ4X+6CTkCZGBCNgCBWmT/kgKrBD4zFNwCJzIdIAUheiA7tC2iI0QgJAlAnouEHEE+AoQEGSEXyFhBl5ABBPX4oLeOEHKQKwSUyQwEJ4KiZB3orDgX8CawCL7oGdsgGI0N8LWthfshoCDkIH94Hm0iIwx9kS0DcUKQGLKFjBOCsh0h5Ai4a2sy158gx2jb3Xff7bK4sHOyZ+gTZH7m5eW1i5CjHjKodJaQy0QEF55B8B+CjeA/ugLHEpE5sAkQKRAKtBcyACKGQDSkhLZLc5iQAdJSOZ2EHGQ2pITOpHPB7AkTLlSmy6dd/yLDD7l3iRz+kWyR4DkyQ5JA6EOaoMezQcgRKAc3T7hBHCEThDW2hm1rG263kAD7jTdDjoUM+BDfx+gD2CO2QmYT/Q0SA4IG+2WhAjaq7UhdIB9CFR2iewhm+i7+nsUK+C4WMDRHyEECQMxCSnFN7959HDnuCWTf52ib748E+OmPyNhRQg6yDR8KsUHmFgsuIGEgsug72Cu6JqOUbKjTnSHHe4iFKJBFYAk5RNYU7xOwpBxVJtPePXu1OCjb+QeyLVsq0YQcbSOrl/rQDZnc9CF0CqmGfvg7RDh9lz5LGyFasQXevxA8c+fO0cKFrg7/9bK/e9Vv8J3oA1IMQo6MPkjbM0nIIS+2z3vNk5dk8PFuQHY+vLs9MRSNEf1ZZ9c6O+O9id+FWL/7k590Ok9OSnIZY7xLsWt8G5npZCbz7kcv4NkRQg55qIP3G/rGBzGeYExE9iYysgiJ9x3EmC8tEXL0Dd4p1EX/HDlylHz959ziHWTnPRm92IPv6Tf0cV9YlEJGMeMZ+hhjGWwEWXhv0P79+w84kh9/l6YBLvYHAYg/x664LtpvQ+YzfoLcpP+QDcnCAXxBWEIEQgRCBEIEQgQ6ikBIyHUUwfD+EIH3EAEGoDU19doOr94enJ9o76xL1AAVAfRfkHzSVBoXdwyCjzfNqbPrZynLRcQDhNybq0xB/3rbsb+e2IIyA1I04D2ZEKrVQJYslGH9a+yWS+ps8iiyvVLswFFTsDuQgSAg19QpC4YMCbJ4yCBxpRUZIAyeeyfR9ijIS9sYNFMP9TVXiva9aTuWfkuE3Aa77sM32I23fcHWHBwbwUGrsnVvjQbh1NVcYWJz+xUJIqK0GviZR+0nPxMhVz7S+oy6y7r0GmFMYvzkhxqQhQ/gMhmgXWOHJNionmvs5Sd+qG0wnhchN9CGzfw36z/yusiKOeUB6ebW2jJz2B4b2Wuj7duzxXTOnNVnz7INBwfb4eKAOAj0XKNn17ln+7YQYEWGcUMS7dZL621MvgLNetiuA7X20KtJ9va6hEZ5/T0nf03QpCJZxKS5gPuRQ7sdIffiOyIhcudpC9DhIhKi9KcKaqRXJjfopVGGoQl26yUiYGQXbHf33R8/Kl2MVtB/ngv0IScZeuBYV4d91DTRK2ZxybhDNm3ofjteUmBbdx6xTQd62ZG6yVab2NOJ3fS+BNd26vU66py0yxqOPGhLFtyvSRaE3DzrN+Fr1pAVbAemgwUaZW9qEwmSMcnhMHHAZsuqetWRo/0HjbT9x4fa4q097EixJ5JYiRlj00hHp1EZkw/RHegCQu6PIuReXpVrNWkTGrHCdoKrA31hU2SMUdJSk5xNXi/yo1NagpW6vql+sSjR9h4Jtn/EDhpIS22hFO9fqD0F/2LzZg+w2z92h6V1HiJ7SLQ3Vwe403avNy8LevH9tramyrYv/m/76JWd7O+/AiHX1ZHcz76dYLsOBrrHplvDYexg4SAfk520W0T1M7bzgDIGk66yg2UDY6Q+gScy0Vnos9VVlbZ90X/ZvjW/sH7aW/eiKdpiaeCHZQ9Trbw22OJUoDu9eduiYjJnuR88c5J32IR+G236eGUlZna2lesL7a3Ng+xwRZ6ujGCgSX+SdI8+6DvYtcve0/cJCfU2rs9aG9lzixUfO2RrNiiofHyYJeVeY6lZAxrvYXU3ttmc0+2ddcjysxdbl9T9NmbsOOs14CJ7dmmOLdngfauABPyo0kQOkaO59S/Z6D7btKK+k23eftS2HB5g1ZmXWEJaH+dbovXAvfSt2trAPrDri0YkSRe1lli1SQHa++2ZVzZbzpDPWs8hV0Y9lW+1KaszzMD/8j0BoIz0JLtN/uXa6fXK4pVNipBj8cfzssn9Bd5XR/dp+RT1SzKZfd9EF3UH/6y++Ts7eEiE3IRrre/4r6pvBkQ1Ngnu9IXmbLu+FpuUPaz9P2WndnYE7ZCJn7YtBcPUN1NO2K7rR00BJbBDttsEkeU3z623kXnYSbBd5UN6by7ZqK1hIz7phB7BQnaRSBsSlQVYbUUHV9jOJd9UPVUKKn1Zgby5TbasJKAGXgQ62XZs6lSynhK1xeZbLoBDEJctzAjGEiQcOnSoC7xFE3LgxVZPkCdkU9AnyfRhGzzuJ8DJqm6CqtnZnRVAfVnkw8+UDfWWeycRuIaQ414CStU11Xbk8BG3KpzAGMF2gsQE5FjJThCKZ7JVJoHNwYMHO3LvaQUkX1YQi0Aa8pxuQo5MBLaNIgAJcYKsyHbVVfOE0QAXNCOYBplJ4ByZCb4TGM/Pz3cEwrlIyBHUhSghKEq2JEFptvpkZT5BRuwGHXSEkCMoSmYA23X5IDiB0MuvuNwGDRzkfD9Z7vv373NBU7Alq7K5zK8YB3HSj/Rb2gSpQZsghglMEnAl4E2dBGbXrl3rMgrY/gxb49r2ZsiRXYntsk0edoO9k+0ClmQ/QKZA2oEv5F97tqzEh0L+QMiRRcX4jT6F7OCVl5fnMjXIMoNwIcCPDpGB99g7Is//pCwr+q7fuo0+xH0tldNJyEEmgANZsPQvAsdklkC6QYqS3bFYBBHEw04RqugJn8RCAuwPnZ4NQg57xZbYpg67Idh9t8gU7Al82KYV4gESGJ3ES8gRkGdBAwQNwXVslC3taCMkC5mrEP34VvyQD+TzledwD/3UL5KAGMLfYw/4JOy7OUIOfWNH9Hn6JHYCgcfCA3w15Cg+nrYhA7jTVvwAxEJHCTn0DF5uC0ZlBJJBRF+fNWum0/OwYcOdfZKddSYIOfoD5AV9HbIHf0FGGosE2IK4tq7W9VkIkFkzZzmyBR21VKIJOUhW+hrvUUhU6uO9gs7QB6Q6fZbtpVnkwrWeHER3EC8zZkyXXi91fRodvCUbeUmZt7xzkIOMUfoFhBUynklCbufOnS5zGsIQP4ptYF/02/79+zvcGD9AzMUWcKVN6JlFLmylTT+nv3M/RBWZYGQVQwxDwLMwCLKbhRPYBb6so4QccvB8SDn8DrbN+At/hB/E/9OfaY8vLRFy6Af/ie0gN2MryEn8PeQ54x/qLSg46vTFs+nD2JcvtBlCmox0xjKexGMcpfND3bvhmHaEuPfenzRmcWIn9Hn8IIQo4zWu94X3zm+1oAYc8au8W2kTviEsIQIhAiECIQIhAh1FICTkOopgeH+IwHuIAAPQqiqdd3Ws1hauSrSNuzjfp15bj+nTjBwJCWzLl+hIshlj6m2qxo8ZaYk6S6fBlq+vsKfmH7E1m444ooNzztgGLrYcPlxgO3ft0zlb2lLjks42d/pATWxydAZdvYK0gQwEe3bvPmCHjxS4bcsG5fXV4DmTcK+Cfy3LsGEHW2cm6HwiBZUV5D5aeMzVw7lQdZq4+ZKYmKTJappVFK2z3Wvut+TaPZpw3WC33P45O1o7xuHAFmQHDx7R1oWH3PZ2BNrByxcmCch054f72w2X9bAXn3/S7v3p/bbraFfrO/zDNmz0ZOvbu2fjNpf1IkC26uyxHTuDlX49e3bXeTqDbMKIHMtNXW9PPHSvPfP0c1Zd390uuuyrNnHmzQoWaUtDPZPBfYG2U9u777Ad05aL1dVVbqISyNJg2fVLLan8HSs4st+Gj5xgU+bcbfVZk6ysKt3pknO1OK9t1+79Vqkt9XxBP/k6g23SmG4296Iky+stcIXx0aJ6m7+szl5557DOaDmgVYvlCnbXNGk/dRCITUtNUx397KPX9rY5F6ba4YN77YE/PCZb2GO16Rda30GjbeiQgY22AIb7dAbUjh173bZ4bHmXJ1uZOj7XLp2UYn27K7tKhNy3v/97W7JJ2yr2naLJbj+dbxWsKocwKCoqFRYHrVB6ZWLIpA1WolvSSstuWKXt+oqk+yrrlDvVRky63Xr2G+5kL5A9bNu2R4HpIjfJG6w68wb2c8F2JlGJtXvtwMaH7bUX2GrogI258FKbfPnfW9e+U90zeNb+/Ud0vtwBJzs6pUDo9O3by8nYI22Dvbvwl7Z18zqdcafAQOYEK7XRVt2g7ff0DFYv9+rVXRPK3m5rPe53qAtL/j6oj9nMsQ02SLpge9M/PfSKPfW6thet7ecwzMvrZ2ynh/1R6Cvbd+6xQwcLXBsH6BC7u67vZ5dNztJWoknaTrbB1qlfLNukFd2HquyQ+t++/YesuKjEEc5+20fqQp/Um5Gw30b03W83fWiSJuOcvZauDFjTmX57hd9u2VCVO79v0KC+1iNXZ2RpoosOirXV45atu1wA/9DmP9ndNw21r3z5i5beqaut2262YHm5rVhLpsNB2ROrTbvpLJQBbttH9/yIDOCQJxzwMeXHNmrV7o9s0fJdltlPQZHMkVzqCtcRXMjt0c0G9O9lOdlZjpDZtmO37dm91/au+70d3/+iJtENlpHZw3L6zLG03DmWmJYrrJPUvzKkt57WV+e2ZWg7UArb1IIPff/40VWWWvGm9e5apedkyE8mW132bKtPU0BS+y7maEtDbLOnng8GlZXCV2TR/gNHnF5qRWYkHZ9vyRWLrbRE29UW11mv/Ctt/MWfsD79R7hFBmXlFbKngyKZCoRrhevrTpDIfwlV262+8GXrqnPkbrr5Vps593pbv7eHbd4DKdS8r66UnR5QFtl++a7SkmI7tvMRS6lcoi1PU5QxqSyn3BnWLe8qq6rLdCRWjx5dDX/NCvPjCsZv377HZaEhQr9+ve3yWQNt3vQMy0wutFdeXWAPPDjf9pUOs4xuYxt9ArogAMi2m/XyV/gMfjd0aJ4Nlv+eOzHBJo9oENGWZOWyybWyh+WySfw+hCTbfWJbkNDJugafMWhAP4drolJPk2p22d4ND9lrL/5BGB+xsRMvt4su/Yp17TNJOECi6j125Jjt2yvb1ha/1BlNzJG1eXTbn62m4HUFZabaTbfeqX59sW09qHdPSYMCnZUKuBx0ukd27+t53w0c2FftGGSjh6bbzDENOicSElHvmWP1jmhGF5xpiH9F/wTyyPpOScuxjOw+sv8u0rXOgNm3QlvB/o9NHN7gMuTmipAjKMgqboglAmL0v07yEdh1VxFg+LVDhw67QCyZMgR1IdN8EIyV8NGEHPcR5EEXrHLHRggEEsjlZ4LFrNgnAElwaffuXVpR/6CTATICO87Ly5N/GuD6BMRCsWzosGQgAMyzWc1NxhLBSYJhBP9YOU4gi68EqvcqIHlIK8EJEBM8g0wg6MQ5deBDgJmsC1aLEwQjcEXbkDGeglwEVwmUQcyROUbbBwwYqEBkrgsOEhTl+QTDCCwSGCW4iA/Gl4M7AUiCyZAhpzpD7usKtnNmz9k8Q452gzlECXIzNoAcIPgKtqzYJ1jtCTnIIArEA9k7BJ0p2A1kAu2PPUMOfMh4+Z2yRCAi0CfPyM/Pd6Qf/Rp7og7eGWALqUBguz2FdwFZGbSJwCmBbQLABLEJ9EIQ8iyCyWzPyRaTZPARaPVn+7CNHsFnSGP67n7Zwz//0z+5DFBkQveQJbQfgoMgK0QD9geZROZPl65d3LuLwCtkHH0TQg6SiaxS6ibjE+IBwg4yD3sgKB0dcOV5yIBNkp3Bswj0Y5+QpmwDSt8ns4SA8Hd1fte7Oq+P9tF/wJQ+BbnE3yFAuPZU/QNbJ+DPloxkX9BWMg+jz5CDiEIm+i7XEwxmi1wI/NiCP8AGIObAGd9AUBxbww53igCA5EdHtAffgH/hZ09W0c/Z2pHsI7ISIe19IQsQHwCWBM/xEWDt7Ygz5L4vHZOhgv7ZIs7LiizNFa6DuCJ7FgywI3QLsYPfQffoHKKJn+kX1Mk14N5S+Y1Ivl8qWxC90pZs7FJ9AB1hL/hc+gAZUwTi2d4R/8KHa7gP3YMdPhnboB9xPdmgZPZ5Qg77gASGfIC8RU62SYRoBEv6C30De/E+nj4C5tgkeiC7CT2ALdl1YE294MvfqZeCLJDbZA0iM3ZAPwFr7sf+eCYECWSmf4/06tXTkYzXX3+De5dgH+iXDDneYWzTRz34DfoRPho5qAtdcC3YgwEFkpz+z/3YAgS5twX6DiQTH2wOLOknfJCfdoMDtsV2t/EScpBO+DrkBTfqAEfel/hVbJ1MQPoeBA4Fm+JdDYmOXNxPe2gn2OwWhmS8Uhf+iHt559D3sTv6J74LO6R/Qtj7M+RYAIENbNsWnCHn30e0k5lngQjm6DPkIHrAGIKW+iGg8Z9k90L20AZ8GzYHQcv1kLWMI5or9AnsjL4DGcY7Er+GvVM/OPNOxf7oo+gH38IzGEvEEnLci6/E3ryem3tu7O84uxS/QKYi/oWCjtAB7YccBXdfWFgDbt7nkZEGprQbTHhf4sfoh/RT+g26xTfQFuwTvfM7//70dWMj+BN8Ku9b7A0swBxCjncRfYS+ia+DwAN3rkHvyEtfivZX2A7vXXQEbvyd9wjjq7CECIQIhAiECIQIdBSBkJDrKILh/SEC7yECDC4hnkrLRDQcUcCySFlU1ZyPFGTQMPHxhckqwckkDYwZ1PbpkWS9uydroJmkQW297dxbbK+9ud6WLNMkWIPlyZMnKNDdS7dH6tD9/NulQPny5astObHKrpgz0mZOG2edczrr/Kk6ZerVWoFkgDBZtuxdrXzcrmBeX61yHauJQVeXIdWaDAVFtXaooFZB5xp3nhWB2+XLVym4tMKOapIFmUM7mJgOHTpEGWwVtnbFi1ZdflSr5j5kt330TuvUJd/JwDlje0W8vPvuWlu7br0LLoIVhayR7pokjR8/1m7+8AybeuEgTXxfVvbIb23jliPWNzcElLAAAEAASURBVG+8zb3kcgX5xlqWSALOVgLr51542V6bv9BhPm7caA3EL7MLtU9kVdlee/gvv7Xnn3veKnX22aXzPm5XX3ezzlEKgktMGghYb9q03datXS9Sb4fODDvu6kWequPbrK5ir8Poyquutsvn3WxdcocoSK0MN93LeVKr1qyz+a++oTbtk0aUoaeJ8JgxoxSQudQmjr/A8vplWE5WEqyMzlPSdkQHKu3dNXscfmvXrnOTSSYe3ibAkUlH//79FJCba1dfPt4G98/WZPaQghCP2KNPLrDSygwbMWqce8aQIXlOXoLky1eu0srdN0QYHLQBIsQuvXS2zZ4xwYbl5yjj0kTW7dTWeD+3+Qs3W2qnnjZ37kytxpyrc8+y9fx6EVUifrbs1CrW9W7yyqSJ31eUKIBVpm0nFcDv1r2XtqWbZ3Muv9H6DciXXVfb1m2s8JyvyfA2ZTx1sisk98WzprnAAxOmiuNHbNmi5+yZJx9SwOSgjb9wmt1w69/Y0GETHNHjAjqyybffXiJdbNEkTjqQeWdLx7NUDzh0Ti+3+S8+rG3SnlUdSklLzrW0rIEKzmfpOdkKmg7W9jXjbdgFgx0hBN5gmSSCCBm6dE5W30q2nMxkFzB79PHn7MHH3rR9B7Vt4fChCspdbBcMHSzsU1G9Ao8H7bUFbzo7hQi5+OJpdudHL7PxoyAakyW3AhbFQb8oLCp3ROa6dZts1burhf8+ZcAERCsy0K/79VN/k01ePG2wTZ44wgUhy9U39x7SivmnX7cXXnhVgYFCBZ0GKZA+08lEfyc7iXP3nn/+FU2MN1hN2Q777N3XKeD0WZddhgyr1++3l199295ZtNTZ5OjRw+0y6X7gQK12bQaHvrnJVlJ0QBPqB+3xJ160Y2Xahiklsq2LYmfZwjM/P8/GjR9jI4YP0fl6OY4Ie+75l+z1N960wgOrbVBfCOM8O3K0yA7Kv9Qn5Vpyqs7+U9BnxIjhmjRz5oPIBxH0zvZFzGzevN2WLlluG9ctsYKDq622ukh4Z9jAQSNs/OSrlc1boQDaRsvLG2hzZ89UPRdocp+hvlstokKZcGs2KoNojYK7h6ysaJP6p2wyKdF69xlgMy6+1mbM+ZD7nn54/Hi57H2Prl/vguiFhQXuTDXnNdXGhpoiS2k4ZGO1T+LHPvZxmzz1YiupSLfCYjJeg8w6bN/3S1PhbEaI9GXyfWtFWhzcvdQqJQPn0w0cOMQmTrnCkjP62MpVG52NjRkzwubOmeV87eEjR7XKeYGtWLnaBVGmT5tsN994uU0c29cyUkWmi4h57oXX7cX5a233Pp0DqaANBTKPIE3vPr1dEGTzZmXrqh9ee+2Vssnplt+vk/XS+wLfiU0ela8+HPHVZeVltnnLNgX/X9Oihe2WmdXJrpJfmjVzmgua0C/KSw/ZkreftWef+qsLhF140Qy7/ubP2uALxjkcIOAOHT5q69Zvdj6S4GK5yE5wwbaTkxPVN0ts7Mgedo2yCyZepOBHchf5+nq9L2qd3WzctE0B98XS/1YXsKVdBOrmSMeXXz5HxGIP65ubZNnqm5Qy9Yv9h2udLjh/btXqdbZ40TIXTMcWklM7W5fuIhbzhzk/uXnDElv9zp9t2kWDFPj5gssAIij+kIK29ynIt10B8Fz5fM5B40w7grQE+SiQBRMnXmQ36PwzCJA+Ch4lCpdjuv8HCkYRJCxWwGyYdJCfn+e28dq1c5cLNCXI1xMgnKRts24VsQBhQ7AsUe/yGr2X1inQ9JyCrQuUTbZRAccSESLR9sQ7v5eCyTcqyEVQD5KiWnpfoeDqwwrWv6xzighO8o5LkA/qpUAYmQXYJ/ZHAPA2BVhv12dQ3iD3/iOARWDygIiPixXM/7wyCWZq9Xq28G5QHXpZ0OxWS0lxiWx4lb3w8su24I03XNYLpLZS6xVpbtCChDQ9L8/hfJWIh8kKeHXrFvgP7OVJBfx+puDlem1nNUHBMwLgVwjbbhof1Kh964XFd77zbfm0FzRyMUe8fDFCvkASB0Vf8V3CSB0m+JVsrgEZWsh6jdwY9UX3KzAnJ+Hqcn8QBi3hsGrVapcBBFm2T2QAOKeKgB0vovT/6awq9LtdQd0fisx4XIQcQT8IpS8I4yEa91AgrcmegexYoTPVRo8ZY1/UdoofUrAzW76R4OtSZaa8oAwoguV7FHCnr/sRIa0nYA8JS1D2QwpM9pVNnoSDxh8yDF3t7+TpTQvv0HIFRF9bsMAeFUm2THZ1UHbBO5t704QtQVQIqTtFeowdN1ZEbHB22U6NhSZNmuxIDf7eRYFxcDyo8d5/Kdj9oIK19cLnY7K9e+75ot6/Q12fIAPtYQXHyVYoVFudvUuP/ZTVcqFsoUTyrFIWKEHaO0Uc3PDh6zT+yHHk5Q9FLCyQrPQpyLhPKeDcVf0zKCfsoUy2CHa/EyH3tr66fqX24FMIKmNLGekZdv/vAnIQkoaxHgUcu2mMOWbsWJfRQdCWwD+6bKkwDiKgTkAe30GGC+ctETTGB1LwiwTcIYoIoONLIOgh2WML+oZAIQuOdhDQJnDt+rnqwy9DfhDkpz0Qh5CWBN8hVSFXkIVsWkh5ZLn55psbHwO5iSxksWJL+BZIOU8WIR8kza9+9StXH9tPkq1EoJsAfXOFuQtkAsQH9g2xybgN3Hjn45ew7w3yeZALEFeQGvi01gp9DTmWKuOmWG0DA0owZurnCA9IJDJwIAsYK7NgACKK9nns/PsI/0sAHlJqrvwf14IV9oicd911lyP4sD8KeoNce+GFF5xOIBro995PgwfzGgi1u+++2y3YQA6yq1url/t/K/v8sQgCiEWIG2waH4Kd0k5ITvBk8QMkLW2j0PchDiF1wRJShLbyXGwKspE+gh4hitAlZAu2ALGOLXiiBnICW/CE3C233OKwgdykndgzdsiWiciATpENvUKGTZEN3iHbYXFHS4QTMkdnyFEH71rk2b59u8OYZ4ElJBR6gdgBE3RC4R4y9uhnZExiXxBZyEJbWAhDP8UOrlefmKR7kYf+h848sQrpRtakP1uQuiGWIMtpH3JB5kWf1VcoPXB+2x+kB/QGRugKYg87RC8s6iE7lOfgT5CLZ1MPBB99lb7WUsHO6DfgTN/nPeB9ElhjY+gdnfNhEYjvi4xVIH4hr9AnNg5pBVHt9dzSc6N/j71BvrKQAZukT2NH+HcIM/QRXSDuwI2sRvoxBCBZcBCZ6BOs6TfYIHYEARfEOIKxIdjhx9A39sziHF/AD19PH8Jf4f+QhbazRTcZuBRPhJKRxzW0HcwhB6Pr41rshvEaWPFsSF/GHmGGHOiEJUQgRCBEIESgowiEhFxHEQzvDxF4DxFgsMkgnkkGkwo+/MwAnL+5yR7REg3oGdQzqGYSDhHDpIvJB8E6iAAmXUxq/Co0JtWsIvUTRu4nMMhgmEE/dTEhIdDCgJ5nehkY0DKIPqDgL8TXAE2YOmlyeCoZCCDQFj60g/qQidXerOAkCJeSQjZTXzcxZ2LCBIZABgNrJvr8zuPABGOnVhQTUOC8DK5jIM/KOuRmcsMEnyAE7WaAvVMrOJmA8XsC1GDlsBSe72jbMAbsTBKYRLElU75WnfM8fs9z+H7cuPGSZ4J7Dvfy4YBrJkesfN8omfmeNlLQAxNGZKIdQ/Rctgzl7zwLPJgwM5FkAolOwJwJADIwgWTyzeQAjCHxkKNUuqJdrKDnPtoPxlzDtUxMmJARiCH4Qx1gxmSMyQvBZia7TKCY4JJ5CSnKhHOZdHJIQVwf0EEWcEyW3ATImECxap620ybOYAB3CvZGwGeTVpkywSoQiVGtADgFvNEh9VInWGCrBGqZ3LF1GzqiLgIiTHx928HLt5f68/LynI5ZAcrfsFEm1eiJ1ZgFBYXCst5NUpmAYw/oYYsww+awHTDAZug3tG+kbH6UJrRdNbGl+H6BPsAUXfJJVTuQmUkxdsXkGv0SOKNt1KeHq+2F7hpW3KJXgpOzZ1/sVlCDJVihs4pIvyDwiS0QtCJoC7GLjVAf+sRm6QfDJSc/E8bj7+gV+2E7H1atEiiaKL1gO2mSFz2BjccXPVyuCSmZPGlqFzKQVYMt8WzqGyrbuUjP6qkAfks4gB06IbCE7Xs8wYsJNyvbR6gv4SdoAzIwmSf7AXudN+9qBd1ucH2A+5GdwAKrZ8cqCI0P8gEKLwPXMLnftGmj7KzYyQYW2PgIPW+jbA69sEodfQwEA7VXF7p24msIPIGz7y88g+ASfiHa52FT6AR/RwAYPdP3aDdtxDZ5DquD6QPITcYr10CKcD+EP/+wB2Sg0OfBjQDUwYOH9FfZaU4X53cIqOCvCQywXQ99+MIJFyrTsIfDd8mSpcJ6g3s+wQR8BPqmjTxvn7aqW/jGQocBwRNwQy7qRVb0TL/k9+gfjOgX3O/fF84m1QbkxBb27An6JhlbtNn7Vvop/YLr8Rv4hBJlbOE3p0yZ6p7r+yZ2yip0VjLTdvqwt+3sztnCf4hIPgjUEa5O7gNHZKB+VsajN/o27SIDFhubNnWa6xN8jy9BHgp1c7/TherCv2DfvFOwUwoBLHw9gSJ0jFxjx47RAoPLnT3gxx9VcPyvCtCUqX3DhfO1OnfGUpKdjyT4m5QkQqw321hOEZE40QV7krKyLVnvWJ4CIfc73d9JdV2l/jRj1kwtsilzcoBBcnKKy86YOm2q8w9dRFzLUCxZfiRJz6tXfzgoW10qYmu5sqYOyz/Wqj34k0T9LV1tHqBtINEJvgsiHN2W6+8b9I54S31lh96zVbKpZGE4SO+/yZKzqrJKpPAyZ5+QYZMmXeSCp7W1dSIuF4k0f8OKZRMjFWibI2JgsPxbimyhVvZVr7pOXfSuUh/ZpwsXq29jc0UicqplQ0nqt52zMoX9CAVFJ1m++h5ny/lC/1q7Zq0tULBtv3zXYPnv2QpCD1dfSJctVEuXB6SrF158wfUh2kuQeq6Cdp06MRbxNWlcpOckD9RWjpBBwqRB99ft22u1er/JMfoLW/kqXfRDF/214EB+XX2sXvbXEg6VwnWdMKf/7ty106q0eKiT+t8o+dsrFaTNz8uzAvmRF5UVsETv0RTpkMAw2Uu5ucHWWdj8ls1bXAB9p/TdXz7scgW0x6mOdOkPGY6rH28WEbNo/qvuWnxGbW2N49Z4t7j32aiRej9PtDzZYob6R7J02AQH4Vh7JD4cyOzdKN+7ZPceLfDaayXCoOFYoWWXldsQ2eoU2e8w+WD6IOMlgv9kbubl58nPzFYf08KI3B5OhuNqM0HlxbKxavnjKdLr3Dmz3XuCxUhF2mZspd5DizROYZzJVuq8PyAsZ974ESvSM5bKx3dSX58qfzG6hxbW6Br81CvqJ7xLGOcRJKZfIVNQsIcsJ4NeoG68iwxvitA4JPusq6mWT+gqcniy86sZ8m8btbiD8RJ9qFL2z0s3VfbUT315kggWfDD+lfdBawUfxthk/msLtDjmgEj0Xtra8BqRemNcf+Ve3mdv6R3Ou5ztaMeMHqM2zNU7qb8WvDW+PhyXjOnSV3fv2W1LFi/RwrS1er8y1qpy2wmz5dsQ9auZ8jcjhg/TQrw0jetViQoL2tav3+hkYbyP/Mgyfvw493f+Y0zJeAJ/Td+cPn2qTRUunjSvrKy2V+cvcOMf3hH4HghE3p/NBfh5tFQrvyPb3rJZmC6SzPIJIp/x2bybZs6Y6d73+KU9srPxE8bb5fLFPXv1BHZ3P3UErQg4dXCAIOa9yPsHe6msEsmXqMUZsoELZHfUO0wYZHbKkL+WDagC3g+79Yx3Fmkhxmot0NHYhJ07UtOUpTNgoE2bHmwrDKHEmAEybpPsqlOndC0Um6n322Q3BoPXRwZ0x/sJ29+zd4/GN8HYjfFMFuMELYaZOPEiu2jiBOlefTE5yS1SeP31N7ToYqOeqwxvyYntMZ6hMGRYtOgde/UVLbTSODo/P1+LpC7VuGq43tc6b8xd06BFgLtF1LzmxijM4fCHjBUvvUQ+UwubGDNBWq5fv0Hvbxa7XaZ37XS1JSAn12lR48uvzNc8ao8WGna3a669xo3rqYdC+7EF3r30pSnyV1OnTpa/6tYow+49+2zB6wudjR8rPObsN11t6te/nxsbTbpokntfe+V5e4iYpGvrqtVrlZ30E5fhxm4wkFrzlMm2V/56g2SvqKxwcwPaxgIRFi2yE0q0PVRr0eo2Le6jz/Kup+3oGhtj4QzjRHwt470UvceTZE/IwLx21ao1asMbmvsccXOjK6+8SliPcBisXLHS+TTGgIyrL9Y4nvkCOzlgkxXqA89p0eZbb71t1VoEO1n+4RLhj+1iA5Ry+Ureg8wZGGvgE1iYN23aFNn5pe6ZjAecTUn3zRXGDCtXvquxzDI3pmF8mpignVi08LC3xiGMQydceJF2iJBuTrwIHQaM0bAl5t30Dcgm7I3FWeDgL8fuWpKB8ezyFcu1QGiBdno44I6u6N69m9o70fkIfAnF94vVGuMu0HucvoZ8F8+6WAtMRrtxJNcxjimQ31q6dLHwX6nFucGOAzU1tYpJpDiCnq2YaRe+0vcN7qUwrnvn7Xdszdo1Vna8xC0MpW8yLu7Stbvrm2RGYr/MG8qOB4Qc444pGrN1j7xzqQs7OKpFq2+//ZabB6WmpmkOpHHdxEnaEUHjh1MU7BBbaM5HtaDOk2pEhnh1cdLN+sX7WQZsIt5ypnA4V2Rwfok+GS9g4XUhAiEC5wwCISF3zqgqFDREgElecG4Pg3aCIUxkCVISrIrdtpKBN5NgggJMPAiuugCrJgKQLNxHkIevtZqcuDoYdUeVBDLsNAog8AHpQCA/RfVRN4HeMyUDZBbbyyBfmiZwBIeZKNIOZKFNfMDDB2ejceD3BMGZUNEuAsZBHZ0CHNQOJkSs6G7EQM/k2iY4CI/ayGgtVdkq4Odw0Feez7VM7MCCr9EyRCPp5JG+CAQnaFSJLLndc12ggesadaFrqMvLwMSEn/mKvLSfT7O6EFbYhZeB72k/z6RkZHRyEzQmz9HtIIAL3lwHFu75wg9iiOf64mXythArA8/leTyX9vKJtUlfF88gQEL2JJNAguDIFPxebYjCgefywebA3Nukt2m+YucQbYiLHqJxcKRixB7Ky1kZGxC06AAsvD7pEwQuihRUBAfw9v0lGgfaECtDdL/g+R535KachIOexfNoDzJAYvAsdAHuzh7QZRQO3hYIstK+dK3UJ8uJe2N14XBUG8CYLU+RyfkDZtd8VPiZD+0EP+Sgn/AzuvMyQDLyPM7aYpIOSe9LLA7IEegoILoIfEC4cT8T2YwMEZfSF8+l8PXIkaM6n+E37twe8L/mmmvcdngQYdgkRAl9hkAO17ekC86F42+cY0kbsCtslXaQvUQ7+Lt/9ok2BH4yut18zyQfTNCh9xFss1gvHBplUH3ez4A5OiToTcCOe3nWCV1UOX9DfeAbXbjO+2rwYyGCuoZ1VgAVvKjD90/aQ4luBwERglXcy9a+PDtaF14G8IW4onANZ2aqImefyIT90QY+vl80sUnZFM/HnrietvBBdjCLtYfm+ibvDPxuLA4EkmljlWw2XXZCEJA+elK/iJEBObAv+gV9KktkS1amtn/lfRVph7dJjwP6pA3IwO8IHvMRGK4PEHSHlEb+NAVj6RfURxsJvj0jQm6JCLWBCu6N0t8uUAZQj3799T4OSFfID3wC17sijFMG5VmWMjLK8/PthyLkHtf900XIzVMmG6RFjlZo0xawgQQN7j/R19BT5jXXWqYy7hLlLxskb5WCzaXaTqlcAT36OhlaKSmSm36o91WTiTsy5OVZ5q23WaLI4uMiv8sV1FR6pSUtX2EJsm3Bp4/sW0Ljm3VLk8JWoxnKVsxWlkqy7BwZqiXDcWVC1Gzf1uTaZn+IyJB120ctVYsDGHeUiFwqeeSv2qN3maXq742YNVsBY6BAhiyRoMggoxEOy63MybDdtQEcKZxnG9MEZ+8pefnSxW2WJmKKG+rlo45rQUDFwjccOdfCo0/8WnJmKkPf6UJ+okEZo+jCy3Diwqbf4UMDn15j6Qogd//E3dZJgWwvQ+ljj1rZgtetQTbQrOyqjvajI/xw9nUfPiED714vww5tw6X+RL/gbE4K9kSAv7FedCFbRBdp0oUqtnrZ4/HHH7OKNxZKhiCT1t3c0n/g8KHrLEMZXVWy+VJlGNdIhgS1IUn9BL8dXbzszrb4GzIMHhzIIBKL92TNoYN2XFmc1SIv1Umjb3e6pc8y7mXMkipfR7uyhAMyqPM7m6wVMVf+3LNWs2OHux+/gE1wpi2+qklxMgyRDLIHyeBwkD0UaduzIvWNOuGXEvEF0ffSFnRZJfujdL7pI9b1llstTf042jc3eVYLP5SUKXP3qLKvKzWOsRj5dI/fsUHfSX4R7mkJlit+JldJQOrmrhySWz+o3eIUs3b9l19ypjJ+Eb+KL2ORA18pXZR000vx5Cxx3kByXM3g/mOl9fKJwkq/xFZiCzjyDkSGnl0TrUeOFnvFyFBZxTuOMSs+RHU0NYPGKmNlKCoVcbLnuLIlK0QgSl69/1IilaN3cEAm7Ic60/VccOiujzgMV2JxoA+wUA0MeA+w0IbFgt7PxMrgcChQEL5IZ4hqS+9K+XQ3dhZ2KSJGotsCFilJ9dazixa4CIu0lKChsTJwHe8ct0BO5Dxy+PkI7YmVoaSsXvZQbyXl9BEwPBlAxolgzP0cQ9BD68W6Yw/CAf+NDAdUR3FJudvWGswy9W7kPebs2Pl6tteH5EjUvUnWS+402h72HdFCuuPURr9hrBBg7P93tqC2aVQochcZEk7IoNuQ4ZBsqqyiWmNrYSldQOS6sZk3Gl+ZvsbigC7eWb7T7v/DkyK1Frs+PPeSOTp37kPWR8cLQHAyHuH97D6dkgJ78DhEyVBDEreeAcGKHgJZtBgwMk70YsTKUFqu7XSFo8NBGEb7AO5ptEv5M/5Gv+ghe9Sxt4Eu9FB2kqFvNTRgt830B13D2Xpl6qvsPtC7e7oNHaR5UbbOdVe9vm8Wl8k90YgWirMz2XltdZlw0Db6fbNERrEoMqFRFx6HxipUX6BHxnGaC8ieKF0j/iEz4h9KI/6hpBUZqIf3DgV76NUNu5J/wCb1HG8PyMC8mutZEABuzdk4MvTIkX01lAubUissqdGuG1pIlyg/xnxA97VUGKOnJtVJD/WyS/nMVK5NsIOyycPSBTLwXgj0hxxB22Pl8Dh0SuO9W+fO+D5SlKSvCa3qwsuVLncbaw/YAlgAVSvq9FU4XfSWr1YIRL5Pxx5oqEo7WtNF48365rTJIP+gtQcnZFA75F7ahQN2DA6H24KD1h05HNopQ4Z0wfvC982zJoN8dTe1hX4RrwzJMt+esoGeuldrBsISIhAicJ4hEBJy55lCw+ac3wgwyGRlMMFEAndMRhhQEox1I141PzrozOCSiScTQCbiBKgZ/DIQJRjG9neejGNwTPHBZj8w5Xru517qcBNZ1ctzz7oMCsqAxVnF4YMqg2yBrL5GezgLOHibDmUI+vbpxMH5GPyMVuX7oENr/qG9umDrPLbCe+ihhxz5xtY1bJ/E6leIjUCOMysDgWNWzzfnJ98rHE4pg3w9hOCZ1IWXwft68PDvC4fD+0UG2WWdiHUCtB2zyaAO3nm8EwlmV1UTaMEWkhQAURZqdqq+pjrbAAuyCV8WIbdNhNokZbkOdxKc+r+0ceOs+3//t1VrFf+PtYXey7r/JhHWV+pWxRfiKl20RWG3f/xHS1b2cr2IakiHwh/+yCqV5RdPSRs/3rrrjKosrYJXNMxq9+p8Tp0ZU6Lzqeq1Uj+e4mTQOSvJyl6pLy6ycm2dWfijH8cvg0gPJ4P6eRMZ/iAZHCl6aim6yD84HCIylEmGY+AgMiieAvHSRAatli/89reEw5/aJgM4KBsbHMqekQzaRi5uGUSCORm0AMHhoKymwm9924qli4YIyXOqtnT56lcDHJBBWRIQgse0/VjHZPiWZPhT22QABxHLgQxPR2RYeSrx3d/TlI3rcBDR24jDNyWDtnGLGwdti+jsIVoGbFLEXDwlXe+a7touM9PLoOyfwm99M8BBREo8pSvnb9E3lQ3ieItmSJTm6pHbsR0HxIurC6/fKf/TlINscovnQwgqzhhj7kxoAnvU8Zqa+orqKFaial3gFpvcyw/+fr4fM9jssovM8nuLrBXPhAwvLeuYDPMjMpS0QYbLIzLAz2wHh6URGYKdQBH1pOLbkavgpMNhZBDgBIf5cgHgQLA6HhzGRuHgZNgvGTwOccgAEeZl6BrRxauS4dW2yDBEutDaAHThZUAXG3bKHtohA69FcGirDOgiDxkU8N0GDtLFhl3xyzBzrNmUESJzhAPTSYeD5GiNOPC6RMljhUOsDE8trLY3lpVoS+cyZ+ddcjK1M0COiMUT5KivA11EyyDOp1GG0laIJH9/czJsjeDAee1x6UJB85nqmx4HJ4NsASwgUiJDFh7VpETLMC6Cw6CILrbuC2wyXhkI3CPD5IguNFW3V/R8bOI9lUH24GTIgrhspwyTzAb1CmwSHOgXm+LUhcMhSgYIMHwDvjJeHMYPDfxkowx7IzLsjs8eWpIBX6nd7+OyB2SgXyADZMwWyYCP2hSvDCLSZkXsAcIZHHjfgMN7JQNkv7dJZGCsjQwLkEFkbzz9Qid1BDj0PIGDswfhoCTYFovvW6dDhgkRGQZGZOA8aqcLfY1XhlmyyUmaOHgcaAM4lFW2jENmmtmcC81mj9d9mS02NfxDiECIwDmKQEjInaOKC8X+4CIQrGZTMA0iTh8yfghMeiKtkZDTKISViz7ISnDVB+xdADJyP4FN6mw2uEkdCiwQiGQbLjIq+F6/1PWhDB9cHBSwli1gT2fLHiBQeP77Sga5JfrWe9k3T8LhHJPhkLaW+um9P7U/KhDN1jucn/NVBZrZhpMMJ3xcPD7qXMfhdPnq5nDwK4HJKnG+XjZ6Jt8X55oMQZ9tsCNFCbZln855K1VWeDJZDwk2Mk9nCXaPZAAKtwPa2ul12equBx6wcfp+cJxDkVQRcl11ngyE3E9E3Lyi841ubiMh1/mee6zrP/yDJbGdsPpKubarLPrJT1xmVDxieBkyIcPwUyIeir73XSv9059dZlE8dTgZRDwkiQxrlwwiBcEhEyLKy/BdyfDn+GXI+dKXrAs4eBlEyDkc4iRgUpuV4TsRGRQdiqOcLMMzkuFeq4pXBpGCDgdIIGW8OV18J4JDnIRcjghah4Mj5I5ZuUjB4ntlD9q+LJ5ClmLXb3yjCRFV9B3hoLOR4iXDckSOdvn61y0pWgZsUttLxlNSRcg5GXTmGlH8AIdvSxeSIU4yzMmAPUDIKQO4XMRk8b3SRUdkEFHtcIhXBmxS/TNZGZOaWLsz5RKUDcRHg6RmoahQEmKRyKt1OxvsxcUJjpBTAs8pS+/uZvOmEpxscKvm8V+Pv5Fgj76eYAUlDsZT1jF1lNlNcxpsxKAgg2K9ZPjrawm2bJOy24Mk7Fbr6BOR4bIYGR6RDIVnSQYyxjwOhaXx4TBNOHwkBoeHhcPyNuBwtXQBDj1EhCDDYxFdHAOHFsjRaHBjZVi3I9DF8s3x6aJvbmAPTgaRUnViIpHhMeniGDjEI8PoiD0MFEGbKpt8H8iwNiLDijbggC4uRRfCoRYchAFY6BjruHCYLhycPURwWLs90MWKLfHpol9EF9Ey0C+xy7bIcNPcBhs+INAFMmCTK9sgw9XTzC6ZGMGhtsH5hscXtkEGETj4By/DmggOK9FFHD4KHKJlqImSQYmn8enCy4AuUnSeYBtl6N8j6BeXCgfIe2R4ZEGCPSEcWLhQH0e/gGxHF8PQhWRYvS2wh3fRRRw4tCQDukCGhjbIgC4g7NsjA/0CewCH6poIDm+2TYabIzi0SwYRWE6GC0/I8Ffp4sm2yCAi62bZJLpAhlVbpQvVsSpOXQyIyDAXHHJEqAoH3nnIwKKBeHQB4e/soX+UDKpj1db47MHJoL45FxyQoTpKhvKWZcjuZHbdLH1mBpnx0e+P8PsQgRCBcx+BkJA793UYtuADiABjuMbAKksRI8UHWfnRZ7i57xUQYLsetnjwq4UI0rrt/BiFREYi0fc3qUP3Qrw4ck7fU85lGRyJ5FrBoPzs4HDeySAcHZYRPCPwyrROzDias8nTikMog4MdzM8VXfgMuT8pI4LtFMmQ84evQ8j5trTLR50OHFisEKknlCGwq3Meh4hO6Szolk+lJsartyUqeJdkm/YkasKfYKPzCUrVGyvW2TpKqdhW+PoC26aMzmPzX7OuxcWWpW3MEnTGWyL7CZ1Ugnclfi9FZ8t0VtC+WiTIr++7z+b/7nd2hbbGu0RZoDlsI6bFBYF/POEvWVJD4ZXL3zLvvMuyP/MZS4F4YBu2BQus9Pe/t2qd40MbguK/Rn5srENbR0mGbMnQ6ZJLHGlQq2y/kvt+ZeVPP+0ywxqrcG/32PujZPisZOjhZXhNMjwQvww609HJMHfuCRlETjoZKsq9aenh0e2IweGuT1hn4UA2ksPhNcnwADisbx0HcNS/1JNk2Gclv5QMzwgHkWFx4dCcDOhC52u1qgsvg85LdTjMmRPgoDMBS371S+HwjNVrm7y4ZPgEOHzWknNzhUOxVcgmS0UUd1SGMsnQEKcMWZ+429mkl6FcMhxviwyccYhNzp4tHETIgYN0QbZf3DLcjQzCgW1f1SfLX5sfkWFDfLrQ2aTZItOcDJCCOhOxRBmsDge2gm00xcZvZJ8nbJIOmnXDjUamXYLOmtL+yE4nZGKmyNYStC1ec2XDbq2uX6rA4jazI8d0mwi6E89q7o7gd727NdgVk+tFArFdYuDDnnwzyfmueImoySMa7MaL60TINbgtzciEeuT1JFuxOTEuQi5WBoioJ98KZIiXiJo8MiLDwPbLcGUEBwgYZHhCODwuHx4vETVFMtwADhEZ1u80kRcRHOIIuPfu3mBOholsjdd+GZwuJANkWFtl6BOR4dKIDBBy4PDEwrbhEC3DOnBYkCQSSPYQBw7IcNWUervkwgAHZHg8IkO8RNTUURFdDAhwWLcj0EV7ZYCQe1wY0DfaIgM4DI/IsDYiw7tx4tA3N7AHj4OTQfboZIiTBAIHJwP2IOKhPTJcpX6BDBAwjpiMyBAvETUNGWbXifyIyLA98A+rtsZnD+Dg7QHiobZW5GhEF2dLBgg5xnf4KWSIx9eCw0ciOEACrREO+Id4cegXwWEuuhAOjpiUDE+1RYbRkkE2iS68DPjq1XHqolkZdL+TIU4iarpkcPbQPyKD3lmPqB3xytC/R2APcyYEOLDw5NE3Ep0M8ZJhyIAuLojIsFoyPNoBGfBrj76eaE9LFyWtkGHRb+LmZEAXazR3iMdPgsO8qfU2Z3y922qZex5ZIBne1jaorcgQEnLRWgi/DxE4/xAICbnzT6dhiz5ACLjwQDyjSgUMgvDByeCcCB6d/Lfo30STKdG/D2UI0AhxCHEI+0U0AvHZA2fcvPPOO/bGG2+4LSsn60ylS0QY9FEWEFm9lNBHRbCMx9fr0tBXB3jFgwO2xaeiqt5WbjZ7WEHIjbsg5IJt3W6ZW2dsGQQhx5lpJX992Aq0HV4VJJjOg6nu29+SbrjOUiaMcwGe6DdtY3a69hlK5VzBYcOsPqeLLVu61BbPn29JIsSG53a3vPx8y1TQ3snrXiSB/Ly0WbBANjLbt6bnD7aMIUMsSef/1YscrFZ2aeWO7ValTDvOwmtyvqGvQnKTsZjsZOgmGS6wtF693bNqOV9KZ79V7d1rNcoEIrOXhT6xXNjpl2GYZOh1QoZt26wSGUR+BFn/bZXhoHDYcWocwFE+JbUrOMTKsDUiQ3COq/M5regiY/BgS0cXOssz0MXplSEeHE6S4aBk2BkfDpwFDA7preBwKhk43ys9f0gEh/QAh7bKoHMA0y+I6EI2W8u5t1ulC51vWKMzp+KSYbBk0CdJxLbTxXsmQ9C32OI3TZ/6hW9a1fPPu7P4UoVrzp13WpbOWySjNbbQz1ZtNXvirQQFNRN0zhZn8+gMzHSdRZoi+4/thJEK8BEE2WeObbAZo+vdeTjU9eqKJG2dpUBzqc5F4j0RbbvuhxMEInWwZeUVIvQG9wsC7tv2mb24NMnW7yBzIPadS2UnZhDcH2wP2GDTo2VYHpHheBtkmCQZ+kbJsEQy7GyrDA3CQYtFhMMrkuEVcIhThrGDG+xyyTCkL9ugNdi2fQn2Eji8ZzIk2tjB9R2SwW2LN6bBpilgDQ6cVQkOr+oTHw6BDFc4XQQ4bI3CgeB50zHYyfbgZJBNOhmyT8iAHCVx6SJRC1+EAzYZ0cXWvdKFdIku2iMD55RhC+BQUhaPTQYygEM+MiQ1uO0BX1qW7LYPjVeGWcJhKroQDshAv5zfURmWSoZd8eOADOiiKzLoTEgng3xE23BoEA4NJ3BogwycT+lxQIaaGBlYMNi6j/K6aHD+IRldaFvAl5BBCxni0QVbFDoZRKq1V4bxsskrJgU4nC4Z8C/zpQvOJ4wHh/FDIzL00bnjwmHznsBHbewADq3LIHcfKXL1GqclagzcMRl6o4txDcYCCHRBlh4yvLYysQUcvAQ8/4QMV0oXeVE48M5i68547KElGeZLhuPN6uJkGSaAw2TJ0DvQxabdgY8KZGAuceKewMCbvjfJbscmPQ5k6b2kdx44HK/gHdakgsbKMrXe74opyXpPJAq/E3U2XhB+EyIQInBOIxAScue0+kLhQwRCBEIEQgRCBM5dBAiiQcqVlpa64GtmZqZli5wgyOkIinO3aaHk5wACnpArr6iz5SLkHoGQ2y1CTlzwqPwGbZFTq2AEk2+dvSqyoPTBv1ixCLmaTZusISvb6kQg197+UWtQlg2Rg2ib9URWis7bTBOJloFdK+uzQllYRSLRKo+XWoIm4GTHUYLgzIkJOXW5OkSekC2akZVl6fpAztWLPKtSPZVlx62yvCI4R1V9iaz36NKcDMhC3ZwBW6m+V6l2VYn8gNSLPo+WeprIkB6RIfNsypAe4CA/caZw4LzEVnUh4sfpolUZTpxx6PVxenXRcRnSZQfpssn220MLMmBTsk13tq+2RPfboTeHw2mTIUv2oGzVxn7RFhmU3Zqhvpzajn7BltmOkCs4avXaZrP6scesXpmvZKPmfPrTlnXbbZbSv38Tv4DPgWhcucWUOZPoVteXKzuuW1a1zRx51Ib2LlWs2vuBgOJv7Ici1jnTMrdLqnXLERGYmuSIqCPHauxwQZWVV1arH4O5PnpOY4BQMTx2yQjkTbUunVOtZ7dUy+rEOaEJCkjW2qHCaisuqZIviJxV6u4PJCEE2JwM3bvobOmU0yRDWUSG0rbKwHnG8s/yfR3GoY0yZEoX3aULPm2XgbO50UVKU104GaqU1aVFF3Ho4lyVQebobIrjEJrDoVQ4HC6MD4eUSL84SReF6heqo6V+EStD14guMtUv+Bv94rD6RVEJZ7a33i9OqwzdU83JoH7nZCiQDNhDnDI4/xCxSd7pR4TDkSgc3FEXOIeIm2kWh+5pERkaTpsM6KIi4qNOKYP8W89u7ZUhxXy/6OZ8VKIjqp1/eF/JcGIb+RZ1EYNDqWzySNz20AIOsunDx6ojungPZOgU+EjeWfhJFg3Qr450RAb5hyP0zbj6hXA4DTIgf48om8RHnQ4Z0EVlBe9u6UI7BbgFEFF9M1X+bVD/rjawX4573/qxVPg1RCBE4PxAICTkzg89hq0IEQgRCBEIEQgRCBEIEQgRaAMCTHwJ5JZV1OrcIM5aSdGWlUmOkBsxqN5uml3tCDky5CDkjj/0oJXqfKraTWLvtFVlw8yZVvOxj1uDtt5zW0IrskXg2n98wD5dJA6kWqrIOa7jPL9KZaXxgbhwE3HJ4SbiEfldAFwBfzLkuNfXQZ1cx33cD5kGieSyiVyQLZjJhzK0DwewBN9QF1GBuiibxP74nE2bPJMy1Er/9KlT9c2gf5LBqvOVD+y3+gf+YDWPP24NIuRShg+37E9+0hFyqQMGNG75Doz4G/r7is0N2rIrWVvSJSlD16xH50qbd+F+GzOwyKHt+y8/8D1thvxLT0u39IzAn5DxSX3ICtFfqSxTRygr4MnvfXGyyu9QR2qqiHXdjz/BH1G4x9dRVa3MRJF63B/bB2JlSJdfSjorMqQKB/lE2nE2ZdAiBXBsnwzKUhX+zemiQtueok9HareqC+HQmgyyC2cP0mVz9uAyhiWDa0OMPZxLMoCj90fN6qINOGQIBxbR+H4RLw7NycA7GV/i+uY5JAMYYBNNcJA9gsWpbPJ04XBGZMBP6oOvi6dfnKsyNC6+aKZfOJt8D3BoVgbZFO+Q0yGDH/86m9TBp7xTY8dt8chQLpvGHmprgvFOa34y1h4aZYj46jMlA366h7Zo765tucEvLCECIQLnFwIhIXd+6TNsTYhAiECIQIhAiECIQIhAiEAcCDCBJzhQWlZtKzaZzjlJtc17FSjV9mXDB9bbjbMqbZy2qSFDrq70uJU9/LCV/e//Wt3mgJCziy+2Bp3tljhunAtMkwVF8Fv/uYwUn+HG9n4EqlI4c05/45lM5vkQGOJnl5UVJTNZKdzPh0A89/Mhow65IQ6C+4OsGOqILKptrIWAxHshA3Lw/PNBBhdUaUQw+CZeXZxPOJzSJiM2naosn1ibDHBQxqWIoTNqk2dABrZuJXs06FvN902sApugn1MS9+y2Wp0hWPP4E46QS9aWlZk6448MubSBA91Wqc4v6FoCfgTpl4uQe+btVFu/Kzkg5HIq7eoLD9i4vJLGfs89/uP6sVbKpwlvR6ZBRMkX+PoIKnqZ+V10cNLVoUUFkIcuow8yS8FRskxpAT7IkZAQesrC8YFF2kY9oQwt4CBy0+lCfvms6aJVGViscYJYR5eU+OxBxAWLPU5hD/7dFI0DvgNbDGzyLMoAsS6brlbAvobsk3b1iw7iEJGhKkIanEoGcIRcBFdK0DffBzLIvzh7kK9ozT+0aA/twAFyFR/ViEMoQ2APpxUH7QignRpae19gk2dWF+2TAf/CeysYbwRZ4dhKk3eWxu6Muxk7n+SjsEnqkK+qrY1TBt6bIsi8Tb4XMrDlfDdt791FW96HhJyDPvwvROC8QiAk5M4rdYaNCREIEQgRCBEIEQgRCBEIEYgHASbuBJdKjitALkLuibfSdG6MJu8i5Ib1r7PrZ1UY54hAyNVqW9VyEXIVP/+51W3ZYglduljC7NmW9KlPWcrEiS6AxmTZZcrp4Y1BbP0uOZlMt+TGyTRBOYKWPNsRHz5QGCU0gXLqIBBPvQQB+MrPlOj7XR1qiw+48nd/v6ujHTIEVMMHTwawpHgi6YOKQ2Pg2KER2BPfxmOT7jxC4QjJfLZs8kzJEIHDfWGLWLaEq9NZjNX33x/JkCuw5AsusAydIZd5662WkZ/vfAO4UbAvgnj4m2cXpzlCrlIZcj1zqu1Dkw/ZxKHlLgidpH7OPf4T7QccuQ85r2uQgaC9J+OcL9DvKB77oA4I/sCPkPmSqkA32W1IhR+iDojI5ogL6qKOUIamOEA+uE+0LiBzwVKf06ELv42w12WsLvzz+dpoD2dTBtkJvsMtGDkNOGDX7j2JTcf6kyibbIJDrAyqw+lC91M8lvH2i7Mhgw/6u74Z0ed7jcO5LgN+EkKPhUlNbLKN9tARHEIZgszucxeH6EVtwaI4dq2gtKdvtgcHxv0c5cCRDvj4sIQIhAicXwiEhNz5pc+wNSECIQIhAiECIQIhAiECIQJxIABhwKS6pJQAeYM9+VaGbdmnIKsj5Grt+hkQcnUiwgJCruKvf7XKX/yikZBLumSupX72s5Y+abLOc1KWhALcfsLsA+nuqybRPsCOWAQE+RBsJaDuf44V2d/rM9342Rd/TyNxEqnT/52voQwBGm3BATybK+eCLrBnJ3/EFrCR6NIWHLx9Rd/P96fCwcvgnn2WbPK9kAEsCPJDvFSKoK/6zW/cGXJsWZk0dKhl3HGHdYoQcgThHFkiPLgnIOQaRMil24ZdKaZjlaxXlxq7YXqBTRlRbalkhkTI9yY6U//HxxCgc+S8fgZn6nQf+TLnDySb07zXv67Dc1CXu9eT+/qZwj2+Ds7hA79Gy4nUES3H+10GfLrvx2cDB0ecgGPEl7RXBnTi+qHTkv5rgy7eSxkaF4tgs1E2GcoQ9M0QhxCHD1S/iHrf8N44K/7hTMoAKSZfHP3ebNZXnyYZOOeVraoZR4BnWEIEQgTOLwRCQu780mfYmhCBEIEQgRCBEIEQgRCBEIE4ECDwTLCsGEJuowi5tzNsqyfk+tXah2eUn0zI/d8vrH7LVkvo2sWSL7nU0j/3Oes0ZYqlsZVNVBA9+vE+mB39O75vifSIva6j91NfR+vo6P2hDCe02lEsO3p/a7qgT/jA/wmJT/7ugyyDJ0kIwlVpS7yKTZus4r5fNyHk0kTIZd5yi3UaPDjYapZsNmHLPZwpxQKA55Zk2MbdySLkEqx31xq7aVaxTR9V17idpCP3Y4J64M7v+eqL9yMECP33/M2Tap6M43fR9/s6/D189XVE3+/ui9zLPdF18DeKr8Pfz8/u9+5/PVdf/fOi7/e/8/eHMgSLNUIcQhxc/1E/8n3D963ofsX3vm/Rl6L7Fn+jRNuSr8v93v31xP38GH3/6e6bXv5QhhN+Giwo77WvDnVxbvULSE2/2M8ZTPhfiECIwHmDQEjInTeqDBsSIhAiECIQIhAiECIQIhAiEC8CTQm5+gghx1lv2rLyJEKuxFyG3P/9X4SQ62opl15qGZ//vGVOnRoQckyaowLl8coRXhciECJwbiFAIDUg5KqsbOMGK//VfU0JuY9/XBlyt1jm4CHNEnKrtjbYKyvS3JmVVTUJypDTAoDpZTZlZINlZGS4rRBjA3A+4N4SUo3B3UiQt7nr4qnD19Pe+7mvo3V09P5QhhM66CiWHb0/1EWoC2yA4m3Jfw1+2/T/0EcFeIQ4hDiAwKnsIEAp/D9EIETgXEUgJOTOVc2FcocIhAiECIQIhAiECIQIhAi0G4HTQch1+tu/dYQcB8azHRyT57CECIQInP8IQMix/WT5xo1Wdt+vrPrRx8xvWZnWCiHHPTv219jqbQm2/2iCzm0z65JtNnl4rQ0bmOwIOX/20fmPYtjCEIEQgRCBEIEQgRCBEIEQgRCBDx4CISH3wdN52OIQgfMKAVbZ8QlXEJ0ZtYb4th9XtgThwyr32JXu7a/1xJ0EA/lg++48Gfa1D0uIQCsIYI/YDP3a28y5RiAhO+2g0K86Ir8n5IIz5OrtKbas3K8MuSRlyPWvteumldu4IfXCKsFqS5vPkIOQy5o2zdI490kZcmEJETgrCKhfqGMEj+ZdEBLDzasB/1er96bOZVHHxok0f10cv22JkEscoqy4j33MMm+71bKGDG3MkKPKxnvKy62srMwRevwuJSXFOnXqZJ2zsy1DX/ElHfFtcYgfXhIiECJwniFwOsdH5xk0cTcHf8xW5mCJX2as3NHCWNPNB/VePhPzwY7Kd7rup42unXqvns/tPF14hfWECIQIhAiEhFxoAyECIQLnJAIM+I4fP24HDhxwX7MVxOjZs6fx9XQMns9JUE6j0OBbWlpqBw8ebMS3V69elpWVFeIbB86FhYW2f/9+F3DLycmxPn36nDbsyhTIKzh61A4fPmwlJSUucIdu+vXr554Rh3jhJR8gBAgq1NTUGDZ55MgR95WAQ25urvXt29e6dNFZaOcIkcTZS4cOHbKjsn8m+71797YePXq4oEl7VOoJuePHK239jjpbsCrFdh9OEiFnNrBXnc0ZV23DBhC3T7Qa9bWKJx63qt/81uq2bbNEcJszxzI/8xnLnDw5JOTao4DwntOCQH1ZudUcOGR1hQWmgwwtRf0iuUeuJSiYGJYAgfrjZVYr/8envqRU2CRbcu9eltK/vyVmZrYLJvxoVZW2rNy00cp//RurfORR1X/YquVXG66/3nI/cZf1GDvO+QYfnGRsVVVdbRV6j5fLn5UUFze+y8myzcvLswEDBrgsuXYJFd4UIvABR8CPeSC8IVboV2wDy9zwfCa5/fiooKDAtbOj46PzzYzA59ixY27eVC0fzLiX8W+3bt2cj8aXg50fY2JHYIg/Zh7XntgC/h47ZD5YqGdnyBaZq3Xv3v2sEFbIQ7t4H53OvkCdzDH27dtn5Xq3gSnYETPw777zzZ7C9oQIhAiECJwOBEJC7nSgGNYRInAOIsDgiW1zioqK3AHzDDQZmEJoxQ6eCDowoCT4zyA2NTXVDbZYzXu2CvK88cYb9n86z2flypV24YUX2qc+9Sm75JJLrHPnzmdLrPPmueC7YMEC++Uvf2nvvvuuTZw40eE7d+7cEN9TaJkJz5///Gf71a9+Zbt377apOl8K25wxY4brX6e4vdU/Q8YtXLjQ/vTHP9qSJUscWcoKzilTptg999zjntGeSWOrDw3/eE4jgM9ev369/elPf7JXXnnFkVnY6NixY+3jH7/D5s27ypFa50Ij8fW/+c1vbP78+S6Acvvtt6sNH3cBjvbIz3uQgF1FZZUVl5RbYVGFguTVxqaTnTqlWtecdMvOTHPZNLUiPSoWL7HqV1+xOi1U0AWWfMEwS5s4ydL79LN0ZchB3Ck1qVVRCIIkdtbChm45AWGin8NyhhGQvUNa1RWXWENFlQJS0pJY18SsTpak8UJCWmrLAujiBtlIfXGp1ZUctwb2F5TKEtPTLDGns6sj4TSsoG9ZgFP/pezNpXbkZ/dZyeKFltg103p89Hbr9rHbLaVf31Pf3M4rGioqrbbwmHAtc+RWkgKWiZ2zLeH9Ru5Lf5Bxpa8usKN/fMDK3l1hdQrMctZjtjJbe33lK5Y5fYZY97ZnynlCrnzXLit/4kk7qC0r9+g8ud3VVVY+YYJN//rXbfLVV1umCD8/rsb34nPwM8fLqmzNug32yF8fs7ffftMSrdpuufkGN14YOHBgOzUT3hYi8MFGgAVIa9autTcXviGS4JiNHj3ajcNZGMd4+Xwtq1atsl//+tf26quvunk646M77rij3eOj04ETYyzGoMVaeAAhxs++MBZivoJO2GGAmALfn06iiGfxTEiipUuX2qOPPmrvvPOOI96Id8ybN88+8YlP2AD5W/B78C9/cXNfYiOU8ePH2913321XXHGFde3a1f2uLf/x3GXLltnPfvYz+fi3HRH3d3/3d/YxMqjbuRCkLc/nfQPuxG9YxMzcnvcPeNP+znpvZ0mOjuKOjv+oeSn2B/nIfPfTn/6063eQcmEJEQgRCBEIEWgegZCQax6X8LchAuc9AkxYVq9ebQ8//LAbhDLQvPXWW92gM3bwxMD0rbfesqeeesp2KfAwaNAgN4BlwHW2CtlbTz/9tP3gBz+wFStWOELuS1/6kl2vVcntGTSfrXa8X5/L4P3pp5+yH/7wh8J3pSPkvvzlL9t1110X4nsKpRGkY/L1ox/9yPbs2WMzZ850ZNlll13WIeyYWDGR/MUvfmEvv/yyI9OZVPGZoODfV7/6Vbv88svdRPwUIoZ//oAggC2SRfyTn/zETZZZ/cuqYFaLDxs2zD760Y/aTTfdZP2VJXI2iyfGWCTCxJ4gDcEZFn9EFwIa+PyXXnrJ/Z1Ayec//3nLz8+Pvizu73luY1BdgRMyVng+FBnPTs9Id6vrCRDVVimrRSuAK8iy0XVWV28Jh45a1fMLrX7dFkvViuMkbYNHoL+1AmGRPW+Odfn4jZaSP+j9R2C0Jnw7/9YgO2yQbhuEISVRq8QTRGiJpWhnjW27rf5YkZUtfMeKn37JqjZsE8GmbUhzu1jG5LGWc/3Vlj56ZECONlNtg+yhZttO3fuCHX/tHasrKHFXpQ56Y27xAABAAElEQVQZYJ1vvMqyL5ttSVrtfjZL6XML7OB//Y8VL15gSb06W89PfNJ6/M3fWOrgvDMmVuXK1Vb4wJ+tbPEiZeP1sJwPf9g6X3OlJffpdcae2Z6K0V/Z6wvt0M9/YcWvv2Z1Ckom6J2ZmJJqWVOnWJ+//3vLVqarpbY9UM87mayKcgWby/YfsDdfeN4eeeghW6Mz5fqNGGH3/PM/2zyNmfC3npDzPudQYb1t2dtgK9but/kLFtvaVYut5thiu+lDk9x44YILLmhPc8N7QgQ+8Agwf/nRj39sDzzwgMtEnT59uiO5L7744rOyoJD5NqQIRAjjLzL22kKANDc+wqcw9o8uzA+Ys7344ovuGRBNf6sttQcPHhx92Xv6PW3esmWLPf74427xLD/7whgLUojdGgYNynOLxIYPH+bmSadz1wZ8NAsYWcDLojTIQcZ0YHjppZc6f8uC5Pvuu88ee+wxt5ME+mEMOnzEcPvk3Z90sQV2Y2hrIVbBIsrvfe97bhEx8ZV/+Zd/MUg52n4mC3ZHth8xkgVaYMuCNrLYeG9hO4yb58yda3PnzLUh2mY5Q+Pd9hYwvvfee91cg511Zs+ebcRkWCRNdmFYQgRCBEIEQgSaRyAk5JrHJfxtiMB5jwCBT1bREdxctGiRGxDfc8+XNGn5pFvBFQ0Aq50YpJKZsGnTJmPl7n/+5386Ai/6uvfyeyZcEIRMPhhkQkh4Qo6tEsLSMQTA98knnxC+P3IZcuALIRcSnqfGlQD/T3/6U0fIsX0HxPUXv/jFdq+w9E9kcnWv6v2xiD5IFrYDITOOSdWAAf0Nwm/UqNHt2lbFPyP8en4hwOrcRYsW27e//W35+1cUc06xSdpecdKkSY6EGzdunF100UUn+fz3GgWCNLxnCJqQVUqgAiJ7hILaPpCNTCwM+f73v++CKgRLCDhByHUk4ER/pW+VK+OnvLzKqsmAUknVlnadMlIVuEh1wRtkJKjGu9MFlcgQWrXGin/xK6t6a5FBHXIsVXOru6MpOgi5rh/+kPX6+y9bxkUXWkI7iAAn4Dn0X+2hI1axYpVVbtpsCTqPr9OE8ZY+fqzLqHovmlG1bqMV/P6PVqBxTPWuPVoxLzI1XWcFijzqoW0Fc++605KVTXZSppsI29qDh63wz3+1o39QcHfzZpGKNU7k5M6Z1v3jH7WeX77H0s4yeVL67Gt28D++Z8VLIeS6WM+7PmE9Pvc5Sx2Sf8bgLXn2JTv0gx9a6aK3LDmnu3W//WOW+/lPW9qwIWfsme2puF4E3MHvfE+E3M+tuqjQ0nr3t+xJOvMxb4AIy3zrfMVllj5imDLkktpcPYFNH2zH1zKm/vVvfm3Lli5zCx7+9V//1a699lpH7kf7MXzO+p1mryxPsFWbq+3AoRIrOLDOirbdZ1fP6u7GsiEh12Z1hDeECDgEWET6zW99y353//1ugQ1j8M/JH54tcmD79u0uO4txe69ePd0C0ry8fEeaxaOy6PERi2IZH82YMVPj/ZFNxkfRC5Ygm+666y5HyEG2nK3CmOmFF15wcyLm6vg+yDZPSOIX+ZnxHAvDWPR54403uu+jfWZH5MceWCT5c70D0AG76JA1SSyDnSLmipTyC9fAEHkma5zM7iZsV8kYmUy59hBoEHLs5gMhBzFHOyHk2NGkPfXFiwM479ixw5599ll75pln3C4ZnohkwRt/hxD1C/NuvvnmDmVSQsj9WCQ4i/8gASHkaCOEJ2RnWEIEQgRCBEIEmkcgJOSaxyX8bYjAeY+AHyR/97vftcWLFztCDsKFSUvsKrC9e/e6TDpWj23Uyl/OHfrOd75jd95551nDKSTkziz0ISHXfnyZ6JxuQo4Vsmw38o1vfMNNKiEFCC589rOfNUgVVl1CRJ/JCV77EQnvPFsIEIggk5hsTYIhBGbuvvtuu+aaa5y9YDcEJ5iYn83CNjqQcSz6WL58uWVLrq8o4/O2225rQjCfCULOBdVr66ywuNb2Hamz0vJ6bR1n2qoy0fr1SLQu2UGgvk6EXJXkrFI/rBWBp0if1W7aYsUiaqqWLrFk3UN2HFlgdWXHrc5lgzVYUmq6JWdningLMHaE3NUfcoRJ2piWM7POpj5O97Mrlq+2gt/+0UreWiAiLMW6XX+Ddbv9NkvJe2+25StfvNwO/+KXVvjsk1ZTcCQg3uq1dZaCgTmzL7W+//A1y7pktsucim57Q3WNVa5dZwe++z9W+NQTyqyrcdtfNdTVOhvprgzTPiJdMhTcO5vlbBByxY89bQe+/wMrXSnb75Rjubfebj3u+byljxK59X4p0nGtzpvc+0//ZIfv/62xWVrXK+ZZz09/RnIqmJ2dZcmc5ZOlM+SiWfM45feZK1V6H1fKLyx87TWRAL+1RdradogykP/l3//drtKWaAR4o4l6xggrt5g9+Waird6WYOWVZmXHNlnB+v+xq6Z1CjPk4sQ/vCxEoDkEmN+yi8Tzzz/vzsJmy/0rr7zShg4dGjcJ1ly97f0dcvz2t791C1ohQNhKkvF7vItHGR+x7SHbAfKVrQ6Zr7PDAcSWL+9HQg7ZH3nkETcGXbNmjcvMYpcdzlGjsGsDZBiZW/jIUXqXfk1ZyzfccINrZ7Tf9O1sy1fGd2Rs/du//ZvLmITchCwifjF69CjpoLt7LplzZNBt2LDBkYHEQliAyhiZeRVf8eNtLWeLkAPPF158wY2pl+h9BA55eXlukRvt4TzpHTt3aD9Ps4985CNue0kWd7a3hIRce5EL7wsRCBH4oCMQEnIfdAsI2/+BReBMEHIEJ/yKYQIOfM9g2u8R357BLHVSF6uQ+UqhHuRn5VdLGXI8m4E39yCDn7SwHRl1UQdBaGTzA34vP/fxoQ4K13A9n9gVe9Ht9ddwD/fzHP7uVwAiQ0v3c51/jr8fWf3vube553OtL7Q1WnaPvZfLt9Nfz9fW8H3mmafbnSHn642Wh+dFY0F74y3URxC8Vm30ddCeaNvgZ9oKVtF1R8vSgD703FhdgDOyRtsYdcVi5uSI2AfX8jPyROuH37dGyEXXwfdeP7G24bHhGmyBSeU3v/lN+/3vf+9+vuWWW+zrOqOGlZ5sP0Kbudb3FV8v8nhb4nfe7qPr5xqvK+qg3d4em8OB63kO1/rrqI/f+d/THp7l7/cY83e+j8XNyxPPV99O6kIWiq8vWrf+OtqGnPyNws/RciBj9H3uosh/1OFlj7aRWHuLtRVfR7QMXlYvi8fGX8tXrve64Hp+pm2tyRh9v6+Dew8fPmwPPvigOwtys7J7WPHLqlXOw2DVKnVSty/NPftUtuDbx/O8nP53tIPfYZ88q7kCtgQPOBcO4pCMbQ6+/w9lYZP9hl68jRFwis2QI3DCSmdvC8jLPS3p08vAc7mHT2VVnW0/kGjvrE+1fUfl6+Wa8vqYzR7fYIP7QrRph0r1wSqtdK/SeXy1bHmk9iRITrZiVNqcI+N4dtWmrVaitpRv3iDSTkfNDR9tOddcYWlDB7lHJ4DHkAssY/w4S+qqlcMef22ByVll7hOxaa7lOaZsvZOyt6gN+1BGH37NyaNrIYsadCZeg8gIsu8SleHX+AzukT3558ihBvcigxrt65AD4MrGwvXGc/Sv8Ro90z0bkopnqX9xFpuT09/PNXpG2Wtv2aEf/tSKFr5iCTqTL/em20RI/o2ljRga3EcbPQ7+qe7eAA8np+R2z0A5YK/nxcrpb439WrZomc5Y+4UVPv+0O/MspWt3q1NGU21pkaV07yFC7h8s9zOfsqQu2lrJy65K6goKreSFl+yAVn4fX7HU0voOUntqrPrIAYc9hFzfWEJOAS63RafsSh1Z32scIThP6FJn5HBeWdRznE50PTgHbZSf0j1gx5aL1JEgI0yQXfOJPe8sbkLOY4ouvY2hN+yrOR3EAhn1c7sJOexPcqjjBe3T9853Yn/aRjIB/TZXnN1i7xFcqUMYgmVCcjO46Pp69cuanXts73/8ux196EFXa4877rQ+X/uay2psYq9gIwKW+ht1BjbqQ9TvnEAzcuH3arSjQMW2bbZWW+m+8uSTtlI+oqvey58WITfrqqucD/S3eh8LIffUW0m2ZluiKTE3Qsh9z66cGhBy+QqOxvo0fCi+sKWCT0Me/57iWWDLff5eh3VUBf7dFu2/8dnU4ccN3BPtU6mX6/m79/HU7311VPWN3/p7uJ5PPLI13tzKN9Tj60QmX69/x/I1ts1cA7bc56/jEfzM78EkUf0tWXpv7T3S3LP9O9DjHS169PVeLzwfub2uuf5UWHKN1xsycz+FuriXD3L4wnO5hmv53svGzwTSKYzV+MRi5evwX31dHj9+pvhnnwovL4eXhechq38uX31d/ne+rdEY+et4Hu3x1yILzzgqIp4MIQghFpGSfeXPcuTv1OWx4H6+923iecjQXN3UT+F62uBl4meve4+Bl5szpckcguwZNWqUyI/PKBNMWfK9ejXqIlr+4AnB/9TB+GjBggVuvsu2lJxX++/yLX/7hS80jv1pA3/zW3pHZ8h1ZHxEG5HB481zYvGOljf2+1hCDl2QBTd37lxHdJFNxWIssuh27txpqWrbF7TNJoQjOkMPPB+cvRw8n99HY4acXlavO2TBvrfJN3/jP/7DHhUxSCFz8Cs6OxSClrrYlYHjO9jilGMGOJP+H//xH9042Y9d/bO83v3z+JnCM6nL6979Uv+1hZCjfb5ebJSCTfm6Y9vsLmjhPxZP/+53v7O/6Ew8MCbjmjnjHG3PjG2QLQchd/DAQRs+fLjTB/boi5elRmOFOo0pKdE2QDs9JvytJUKO55EVSLsoHqPYtoCj9w1873FE77xnKM35KH+P1z3X8Qz/iZaRv1H8s3x/52euS9E4CJ8fK1twV/h/iECIQIjAmUEgJOTODK5hrSEC73sETjchx+CNOll1xTZ9BILZwoe98rtrBTLbPnCgNj9HTxRbA4pBEnVARDBIZoJFIYOPOhcvXmT/+7//qy0VV520ZSWDYAbZyMGAOi8vzw3CGKSyNRp1MDHyh3xHy8/zaAcDVgZmOTldtD1gL3ct59NRH4M37mGysXXrVjfgZQtB2snAEAyQmawmVtbxHFYFIjcDRV+YaO3UJKREz8pRgJwJCHXzO7Ymof1ksPB7Pjw/diAMTgxYaSvZjHxFLgavPI9nIxur4miPL6fCl8kd23xw0HVbtqxkgEy7kQMcwJJ20C6wAPs86aNnz55xBQCQl4wwJtfUx3704AyO6Aqcjh075iYZTCh83R4nsGFCwnXYaHdlkuXrTIXoswaRF3thpSb1snqTDxMXX3y7sB/kQHcM6MGVa9Gvr7MlQg7Z/bOQnTq5F5kJFoBRbEFmJpTr1q1zZBwrf7ExtqjkYHC29UPH4Elb2R6HvsLEl9/zPWc4kPXIs9iiBbugQHC6PqZ20y7axPOwcdoCntSB3NF2i+zoo1LXck1vXYOOsHmwoQ7uISMLXVEfz0cH4Ix9ghs2DW6QQ9G2GYtB9M+03deFvdNPwdHXB5asPKa+Ctkd2B2QvJxTgSzYPW1FDvwEuNM/uI9rottJHwcfVvFyD3bE86gD2wBHgh1g5IM9Xlau8bIiJ/eTsUadyMd96IP+7X0i7UAmruWDPqiDtoEzePHMUwXOmBzT/7AZthsmSw6dkU3JmXFswQPufKjby4peeC7XFhYWSKdVrp3IC0a0M3alMHrH5rgPndMm7BDcwYv68R9gH1t4Lm1ETgJOD+n8pfUKZtO+z+hA+Ou1Spp3hg+okT3nCTnwv+OOO9y2lfT1HTt2Crti3ZvmZKBtyE1dsYV+699Vrq1F5ba3qJetOzTGjpTlartKszGDzW6ZW2fjhxBok7+XTVdoFXWpCM7a3bssUW1N19k0WdrqJ23Eia2jji940w4p+Fb02itmFfXW5ZKrrfe/fs0yZ02OFSP4WRhAoNUeLbCa/Qes9tBhqz1WTMRVBFFnS+6ZaynakpZzupqQa7KLWhFG1dt3WF1JqaXqmhRth1W9b79Vrt9k9eXqxxcMsfSxowKiiefonnrZF8+pOXDIag8fFWlRZUmZnSw5t5ul9O2jM8B6K3Po/7N3H2B6VdXewA8kpBFC7yVBOgLSBYELKAgCKggKggqCgigKCErRK4jY6/WCgtKbWFAUxKtXDF3Se++Flt57sr/125M9nEwmkwS53u/7nPM8b2Yy7zm7rL322v+1/nvts8nrxEi0Y+mkl6olY8YFUbGsoS1Rz4q586olEydFWa9WKyIbsO0WmwXRuGt8v2O1YQRgwphVK6JdS0P35/y5ezX9vgereYP7BkPZvtrsmHdWm8fu83ZxbKA2t+u6S85WCkGLlmQSanm8903Zy159rVo6bUYmStp02aTaiDzieMm28dyGncI+19a05gUcZEeNkKuCPNx4z/2ibfOr+WOHRdvnVdt+/KJqu9jc0C7klQkvBUU7Fo8cXU295bYgc34RpMvMavN3nhTvIJtbzenxXG7jaoRczN/l84Loi7lHZkuj7cvnxDvLQhaysTbavqGvue3e11L6G8efLh4ztloaY9d2y9BZdip0zjgtGTuhWh76sGHnTnl82r2lW9aJxnZGU9eFkEM0ZZlOjnaR64yZWVxI4XY7bJfHtU3YfOTculxviJALXaKXWT6TX66WxlGmjpTcMGTRduuYd7vEuh42ZsNOK2WjIQjOZdH2kOOysEtLG5+bHzoagdnNQid23L5qH/O9Teiw98Nl3Zu/IMZvVLWw34Bqyr13V7OfeSp3a/OTT6m2OvvDVYfdd8vHlLbdbpu4fcNqedihJWPHV0ui/GWz5mQCte3WW1TtQ94bhX7SvTxeuZTX/2HPl4btmxc29rWwtZPj3czjY61bGjb2377ylWq/2PxQX9fz/TEWfUdW1WMvtK0Gj4t1qhByQ75TvfPQsH2f+ETY3U6xXsa7C2O9YcPYXjbNGlWwzeutaCCT4CD2jN31OzvMTsoC2THmDBsuOFpfa61J1mV22BpmHVSfNWt84FD1s8Hq9p31yvoCKxWs4f4dwnZ067Zrxnf+37TPMIG2FUxo3dA2eJB9t75pW1kL631r7veyZlkvtaWsWYvDFimH7SczfbZmlT57Dm4Zs3LNIk/rqvZaw+AC+EIZBRdoYx0XaE9Zq9XtA2dZV9SlL9ZBZZNdkUXBSGSrn45ahrOs1cYAznAVjKyc4m/kL1b+AxMYN+1Vd8EVxkab9Uf/tVnd2qUO4+l3bYO54DXYUHn8IYF5/V7T5T74tYyjPhtXsi0YBa7RfjpQv+g9fKEd+u9ZekQ+9K7IV1mwrHK0xT2lr/pLr8nec2SnLz6wRxlj37tXf+E3cuy2Une1Q93jA796ZyxZbbfd9rlfkyY1+ADq3Dzs4k477ZzL1re6XiqfjpDf5MmTok2zsgz1gy6XcTV36NMjjzxS/frXv86/d+3arTrttFPzkdz00/0+xrnpVcdHTz/9dCaNBg8enOf/hR//eHVGZDaZQ57XD+8KK4Qc+RR8ZCzIYs6c1fFRc7aEjpCRuWqszTGyJW/6tUPYks3CLy7ybtru+v+NeT1DTobgp4NI9M5640J/XoiNVo5VtylLmTL/vBObr6J9bJP2z4j50T76ZSy1w3cuctJW9sgc22qrLeMo/7dkneKf943TIRxf+txzz+X7EYLqoGfmhznkvcR8K3XByU5ngFvJle0jT/pv3MmEfpmv9Es7zHvjQG8L7lQ22a3tyErtZ6vpi7aw39qhPuXC/MomL+O9LnInU/ER7xM0nrICvxAbj/ws9sjY6APdLrZKW+i/tujjS4FJZs2amcugo3Sg6FvdL/RM/cjKo48+uro43mO733775b7ok7K33NL7Aht8H/OltEUbXwu5jg87aH6Ru3ln/rBR5q3Np/xdY6EsY01O2mlMjA07oo2e185i+0s9yjFmnmFzix3y/rxtt23wA+mWOlqvVgm0SqBVAv8MCbQScv8MKbfW0SqB/wslAATbkVY/stI72AAozlT9AnQFSh2X4R1yQE79yErAiJOEuAEC7QIEjjhuAJzyOHt2SgG46xp8B2T79+9fPRWB2oER5ABUXZwvoMz3TzzxRG6TcuvvkBMM/v2jj+Zz+zcOQPvOOMfc/Y4OAcL223+/6twPn5vf7wWwaT9HR/sFhLWfEwj4AtfA3YGxa+7II47IZ64DksDyhHAS7H7sETv88ruZIggj0NurV698vKc6OckcNABVO5RVnDsOlJddjw7A2TWcjCOOODI7Tc6aRx6SIXBpJ5/nfQS2iyNSwCWZc9iKnDznHrLnAHmHgjPxOSClbm1zjN1TTzU89+qrDfLVPo45cEtexpx81/UdcvRFloujVUaNQlY26IJ6yZoT6jx+WToANuBbwHJd78rv9AuY59R2jyOhusXOce9OkzFHfvrMqeC8a7sXuCubzOkfwM4RoyvKoTucMW0oF6fNOfsvvhi7Tzt0rI6L3ZuOuKHrLnKmf/qFqHT/lClTw4lanAMB5EW/fci8OULuhBNOyM6C9pLrkNC36Hh1Uuygf9/73pcdzKaOVqn3oYd+kd+bNXz4sBzM8Hd9NbZIL06Wd24hdu30HBB1HHnkO2Ic96wcE6PdZHRE6K9gH4eT00MedNX3nFnBEs4KuXHQyLC8S0F9JcjCcTYe7reblCwFJ+x0JRuOnnnjqKD3vOc9WSbsgyMHzS+6xw6Qm6N7tJ9uru0y5+iX+eGDFOQ46ot5ts8+++SxN0/MG4EfGWLq1WfvTnM/3dQOc7xLBFq7RpDEM0hODnUZBzLTbvIxx9TtGTpZgolsG305JMreIuos84uDytaom1zGh61QnmfJVnv0nS6Tlb6xO/SLHSr3c1Q5puY9WWuncW8pcMYGCQLIItZ2ZbH5HHv6wrFnExxV4//q0De60NDWcdmOLQyiQD3aa4etDDsyNIfZF33RZsEm9kcQRL+mTZua+6Fec8gL7Mm2yLWMs3qNBZ3VZ443W0yG5FrmsLnj+CC6VQg5uki36CfdY79nzpyR568+HXPMMVmvjGexl+rlxCuHfNgPz86ZG1k3nQ+rOuwc7xLrsl8m5PbptiITcgfuHjtu22yYM6vmhS7Niiy+JWGb24QsNz7lPdWmkXHY4ZBDG8d9vQi5kN/ysLOLBg2p5j//92pB6GQmBKZGYDYFIRck10Y7RhB9/3h/yTFHVx3euk/VZtMuVVSW27Oob79qxiO/qxaHnLscdXQQKztX82IM58aYL587r9r01JOrrS66oOqwx26ZQFoycXKuZ36v3tXiCD4ufWVKJkjabBIB0e22rjqEXnU+/O1Vp8MOySQH0kfW0JxfPVbN/N2j1Yol86pNjjsmiL49q0XDRlbz+/eNuifGMZ2LM6HSKYIvm512Sn5+g40jmDp8ZDX7j3+qZv/pvyLDrE+1dFb0K8psv+2OVXsBs003qTYJndrs9CDn4t1j6lsRRMqSkaOreS/8vZo/oH+1JIitZa8GcRO2ts3mm2byqMM++1adQ387vW3/qDc2F0QQpqWrTsjJwNr07f9WtenQpZr94tPVwomjqk2POKbaPo7J2uTkExqIwSgMSTr/+Reql7/+rWpOkDkbRdB2m8iuWjQ5gji//U2VzKdYRxoz5MIGLZsytZr/bI9qXs8e1aKxo4M8eqVaPntOtvMbdulctd9ph6rTwQdVm/zbMVWHA/ZvIErDli8L4m3Gw7+q5j79TNUx1qeNQ6eXhw2dH/q5YOCgIGtnVG3CBrTfdZeqc9h57z1rt2u3xvcPro2Qc4wqsinLtHevyPQcH2UGIUfHtgwiNY4O7Rzj0DnWL+TourzXcL0JOboegeuFgTnmhU1cEO/1y2Ru6OkGHdqHfLepOu6+V+hX7Kh/+8Gh+5s3kK1LI1Nr3MRq3rMvVPP70bcgLl9eSXQi5Lbo0tD+Iw6vOsecbx86vGGU512B0x98KLJVu1cLhse8evXlrCIddo7g6u57Vh3eslvV5fjjqo3jueWxHs0LezDv7z2qJaHPy2bNzRmJyPCNDz+02vQ9J1cdDz6wgZRromjW4iWBN2fH+4nmBhZcHmvirMA58995fLV7BEB3jnlZxzfutzb0GZGqx19sF++SixMfVhJyUwZ+szpot/kZw8AbgwcPCZsWQej27bNtZfutlbsGBqrbNHaUrbV22LRQAo1sHaxqbYUhYQT2G0YptthmiEcDK8Ml7mNrlWd9teZZs5RhbbVesctsPkzFdvsdhmNn2Vx2Xvu02WVtZtPhEDbXultwhjVU8BMO1Dc4wrpdl1cTcef/Wnf0je22Zvnov3Wv3mfrJMwDh1jzyEx7BGP5NPqobmsITEJ21hFr/CZBoAvEHxXjp09+L6SRtRp2cn9Zt9RtXGFca95BMc+N1d57xXwO+emTfnv3tXcN0gO4T7uUQf5k6eLjHP72w/NYeL7I0ncC94LUXjVgrYaBYFzlwUBwGkwBi3YLn8I6qW9wiI05freOkzN9MYb6g4BA4BiP5uRP5urV1t69+6zEi69lvEiXYBR1wyiwM2xXdNSzAt/8Oc/TuTJW2kdm7lWvsowZbEJP6aB2Dhw4KNdvjddeMoFn4BJ6Dc/AJZ6HdeB9sp4e9R4W8oAfYH/P0hc6bwyPPvqY0Ol9sr9VcBodqmM0c4a8XORsnMiTPsMS9Fu5+mGe8T+0x9how1PhwzqhAC4mJ+OircbZnDLn6EHTyzykY3SV3NRlrOEj8xHOIQf66YhHfm8h5MjT0eQN+Ghy6PWg1fCR+Uqvyzipnw7DYeYGfARDw8zqhFNhsiOOPKI6OuYFPS94t2nby//1uSVCjjxhbBl/fDBzDFn3+ViPCyFHBrLbhoYuGJeSYYcQcpG98bb5jJ7xV+lPh7AvGZuGjztsWINf7372id6wP3SOv0y32RPzi14ZR/rHZydbtpEs6CK58JfosP5ps7nHBtJdtmz33XeL8jvl+UZP1vQOOXODz6U8+qdsbdEPbVGuutldOgVfa1+xRfrT3AWPy8pka9g8elDeZc4eGbfm5rn+8PnpG5tkLaFzdJGu0QF6x8/WT3PenKM3dUKOzS2Yn+7rk76yL/vu+9awESfmtch80I7ZYXOfjTWFDpi/hwcO5ZsVG6UP7JOP/tfbSX+Kb6Zfvmf7tc/mw+Kv0DVzlc0zJ8taRM50waYSNvuUU07Nc3Rtut2c3Fv/1iqBVgm0SmC9JRDGsfVqlUCrBP4FJRAAMAV4TeGYOW8hBchK1157bRo6dFiaMnXqKp/+AwakG2+8MQVAzfcGCE9xtEOj1AIYpdhdliJbJwXYSgEgUzgcKQBRCvCcAuznvwVATrFbK4VD2Pjsmn4J8JXC4UwXXXRRCjCVAnzmTzhvKYBTriccvly+9gcAT/H+oRTBg1xkANsUoD4F2EsR+E/hIKZw9lMAx1zOYYcflu68684UDnIK4Jt+//vfp/POOy+FU5TvUYfn9EX7Pbdb9D+OsUgBmCP+uDjicQtTgNYUQeEsF+UHcE/hkKZwFJK2aneAuhQBixROcrr77rtzGwMY5nYG+EzHHXdcbmc4Oikc9HTwwYekCIKv8rw2BABOQYqmcAYbxWYcwzFMl156aQpgnAJop3AKsuyNhXrDkUzhwKQg/lIEGvKz5BuB+vTxj388y3JN8g1gm/tGvtoewLyx7jX9Eo5RljcZhIOax48+0Bv9Ikv6FsctpgDqsXF/6ZqKyn8nqyAnsy4Yz3Ck0qmnnprlQb/ImXzIOYB9/j6I5hTOcC47nKz03e9+N8uEPMhRG+tXgP48/tpFjrE7M+bC0Mb69ZvOB8Bv7IOyyNtPz4XDn8KJjSSUZSmO3svjoK/h9KZwqFME2FI4lrlsdWi3ORLHrubvjEnTi2wieJF1ufSRvvvor7+Fc5Suu+66XHYQfVmfyCGCCOld7zoh90cbjXE4/ikctDhlb1Eil5/97Gcpghl5Tvm+zBf6r+3Gz/fh2KVwzOKksQa9jfdJJvNPuUXvYydklo02eVYbzJ8gP9NVV12V5U4nfK8u35NfEJLZfqyLHhgHc4A+KoN+hqOa2xBOdtp7773SlVdckWVmjpqrkRGW743AW55f5GJO1PVGm/Tjpz/9aZ5fZSzCcUtBYGYdJpNw0LNtM8f0zRiQkT527949hWOfh1BfIjiS9U773Ke99F+fw7HN88G8Dac36wz90Dc2mVz1jX7ol3HxN/9ngyJoGCfOra4vRX8iOJnieNM8RmUs6AyZa4e+s1VsB/sdAZish+G053rco39soHqV4fcINCVjH85v1gVtME/OP//83C9zMwJMMQ57Z7koh12LY1azzSztKz/ZryDjsm10r/YV/VandpI7OUXAIkUQOLebzP3dmPo0tbfka66yWWx8ucxN8rbWaSO5Wl923/NtaZ/DL01Hntc3nXBFSidftSJd+p0FqXuvuWnBgoW57YtmzkzTQj/GhN4PD1mO2nKL9NJ556a5YTuUW+bG3O7PptGnn5V6b7pZ6t2uSxp90tlp3rM9SxNW+RnkU5rb/ek0/vyLUv+td0g9N2ybem7UPvVu3yU+G8fvG6UXQ3f6br19Gv+xT6a5f30qRTZcLmNZrHXTH3goDY4x6xljNPTwI9Pww/4t9dl0m9Rjo3apR8hz5FlnpXm9eqfISkqLRoxMr377u2nw3geknhu0zd/3at856tkk19kj5N17k83S8GNPTFN/ekdaMvmlFJ1Ky+PZlz/31dS3zVapZ7VhGnboYdGn09LAHbqlXtHWHtHGHhu2ST3iuz7tOqeJF1ySFg4YnFbEHJj3zAtp7DkfS3232ia9uMGG6cWQm0++33MxvqPee3qa+7eno54FacXCRWl+rz5p8lVfTAN32S23s2fbdrmNvaOt5NEj5NFn863T6Pd/KM381e/S0qnTVpFpc/+Z9/deadxHLkx9ttw69d12uzQ+fp/6g1vS8HedGO3ZIPXdfNv08r9/LS156ZXGxyM7LU299bY0aL8DUq+OndLIE09LM+96II2/6JOpZ8zjHtGP0THvF8RcdBnLeU8+k0af+P7Uq22n1Cv61nezLVP/HbtF/7dNvdp3SD1Cv/up/5OXpAXRzzjyM60I3Vk4cHAac+5H8jgO3HOvNOqkU9OQgw5PvTffIsuoQcYbJmM0cM990mvf+1EKcjU/q+45j/8tjTzs5NSr6pD7N/kL16TFo8f6Ko/houGj0is3fjMNedthqXenLqnvplumAbvsHm3ZJdq1cR7DQfvun177/n+kIFhj7JY1PNvCv7Me+UMaduSx0eaOqe8W26WJn7oyLRwyYo1PLJ83P83583+nsWd/OPWLdbvXxp1Tv526pQG77Zn6bLFl1v3eVcc0+rj3pDm/f7xRz5cHZpn5wC/T8EOPCbl2TL3Ut+W2qf9Ob4l6t04924ZOhFwHvGW3GMMb0+LQ86xHvfumke8/PffNHHpd90KOoUcDdt8rvXTtv6c5f/yv9PINN6YBu74l9WzTNuS3Q4z5gWnQW9+W+m23Yxp8wMHp1W/9IAXB12zf2MAFI0akVy6/PI2K9YFtGLLzzmnY5z+fpjdjp9kK68TTfealL/5kaTrtmpRtzpHnD087vfXD2WZHsH01m8YWWhus2XUMyO7AUd/4xjdSBB/zGuPepmt5x9DZCC5ne2sdLeuHdQueKlgNTo+gZP6/csr6Ye0KkifFxqx0xhmnh93cLq/l1k7rG7vNFsepCqvgGXUFEZTivVkpAsu53N12e0tey6xxnt8uyrrg4xekJ//2ZOMa2qywV/7R2h5ETYLzIvDbuGZZB+prlnU+SIm8/lhfycraHAHcFARUXl+sz/Cxta8pLrAmwTWRaZKCxGu08363psH++qBOax8fSRvIDOa1Vvfp2yf7CpoOE1jL3E+22mYdtgZZZ4ss1QtfGdMIZDeKQvutgzBjBOdze2GSPffcI9dnDNVtbQsCINcXweasL/qgr+qGST0Pt6rLJzZjpiB8GvWisdKVv9CXIDfyczAM/YLp9ZOvYT1WTmwcSl/72tfSpMmTG8sqPiId0F7Pwq36SOZFf6z/5ABPwW5wyZe//OWMgchLe9Xn4znyUi9c+6tf/ypFsD23Ngik9JWvfCXXpUz+X2xOSrHJMAWJku4OXMBPIy/+F10gM7hBmUXn6euFF16YfSVyJH99gefhYm3VDs/Cj8Zfv+LdzhlbPfjggxnbaHvBNn4qXz36cf311+dxaipv/4ePgsxKQfJk2ZYyzDVlKFf/42jvPHbwnPm7LvhI++O9dilIycaq2SbYkj9R8JExhjuDPGzEr0cfc3S6N/whvjOZtHSxdffcc0+Wj3E25vSX/8EPMR58U3hNn4zxl770paz32uPinxcZwMPmvflcLr64v9FDsmGnPPO3sG3mWJlXBVtqh7+Rn099zN3je7rsO9iWvSCnBx54IM8d8i36D9/SE/caH/371re+meepOUPn+Plsqu/NHdjc311kQNfpgflJB5VlnhZcqz3mTRw5meM25L62i+9CD8U01Ov5Cy64ID32hz9kX44e13FrKY+9ufnmm7Meawf97tq1a9ZVts7f6BwbQh5xkkZ+VD9io3a2ZdpLb+iQes0Tzxlf35EdW/Dc88/l/iuATaUX5EcHlG/M1V9sVBCKiW+j7WI8Qdpm/8LaxKcmP7bUeJKz9Y6dtl7SU7oYm0nTWYGLtcE9QZymg8MWqHfrrbfK+uIe8731apVAqwRaJfDPkEBrhlysvK1XqwT+FSVgB1I9Qy6ASd6pFyCo2iR2ZNWvmbE7yo4iOwLt8AygtUqGnN2OjkawCy6c3bzLNcB+3qU0JHbDPh+7nsZPGB+vPWmTs3O8w8gOtQBZ9WpW+d2OPFlGESDPuxEDPOXdZwHu8q4xO9nsUrQryxXOUM6Qs5MtwFzeASmTwq65AGF5B1cA3dz2AHjVXnvvlY9uO/KII/PORfXIWgoHKGei7Bm7O7eLHYvkZLeYnYfKCdCW+2A3aYDTnGEWzmd+NsBm4y7CALB5Z5udtuNW7mANQFqdfPLJ+b1fATRz/2WwaKfdrgFo805F5Xo+wHjemeZ5u7rI67TTTss7B+12C2Cbd539JHZmO/teXXYU2pVGTuG4ZzlofwDU6tR49vLIgjw4doyR749//OPqtui3XaJ1+ZKpnYB1+dpxuK4ZcgGA8wvMlUNXwuls7IuMPLvuZN/ZQecIDX2if2u6YjHMYxSkWs6kCTCex7O02Y5J42SM9MX99Ng7Auw8VZcsqSASsrzs4PWCb9k15ZJFRIfpQID7fNZ+ODN5F6p+2C1oh6PdhsYhwH/eKaoNdhzbRW6HqyxN8m+aIeeIFrrz5JN/yy/ZHj16VC7DkZPh8OXdmMaz6RVORM7MiwBCPlJFH8MRbdhpGDtszaM9YienftIp34djmnf/lfmljeGk5H7ZLRgkd97haIeg3bT6ps92voYDlcfCPKc/5hl5Gis7Vu24DecqZ8vSW/eEU5f/ZheneswDz2kne+D+cAhzubK8wpnNem3HJNnRc+/Ci0BVnrvube5Slp2WN8ROWtl5+hWOd5a3MiZPDpsQ70OIwFh1WhxJY7cq2xTObxXOed7ZTMbmv/kVDm+uXx/Cwc3ziRy1xc5K7TbeEQDNcjWnyDuc/myD7MpkF+2SJbsI3FRB6mf7EUHIrEt2jLqHfrvH8+xAOLExB+dku6Xf5G4XrbHzUx102M5sum1Ht7lDz7Q9CM4qHNosg+ZkpU12yOo322I+K6f0nY1RvkxRsrMW0Fl1GB87YO3A1lbjaGe2rAI6RTZsgZ3d7Ar7ot3sPxtGxmRnPpCxvsi8Nt+KTpY20x3te/CBB/JO2PGxG5cdU4ZxpC/h/Odn7XjWjpIhxx5vGGuK9u8SR93pE7nTPWWoWwaC9cacN5f8/fbbb88fOm5MjolspR123K16df5O1aSFR1YLq67VBlUcE9r21erDJ6Tq3UfGMcHt2uaj9eb/6pfV3LCby0aMrDaMdabjSe+uNvnMZVXHsMdkQXfXJ0Nu8eDh1ZRbf1JNfeSX+QhB7zPruNueVfutdojkpcXV4qmTqwXR52WRFdBu822qrT92frX1py6q2sX4rIjjp2b/6c/VK//xw5wV5zDiiLxEFlkcaRp219F9XWJ+bHXRhdVGm21ezf7DH6tXf3pLNW/QgKpN+42rjnvsXnXcZc987N+S2a9Wi+J9IktirDdoE7u9I2Nsu89fXm1ywnHRjshQvvY71au3/me1dPmMqCWyqtp3jKMm4/03Md9jEPIxgktee7kKcqnq2G33aodrrqm2OO/sOLZxcjXrscerWZEht6D/gIYMubbxbsk4Gqj9znFMZedOVZfIUNj8rDj2M3aUL5sUR7/df3815b67q8WhC2032Tyy+2In+/a7Rj2RWTQ9jsMNG7d06pSqTacu1Ranva/a5rJLq06HHvT6UZNFuWo/m2bIbfneD1Sbv/fUanpk/U196IHIvltYbX3uefFusatzJlQYvWph/4HVlFvivXO//238d3m13SWXVpvHzmnHH0556MEqoqWrZMitiDV13tPPVVPiJIFF0fb2kfHVYcfIqtl6h8iSm17N69+rmj90SM7G6hhza4ervxj9PjPeqReZhEPjKO1vfaua/tvIvIs5RI/ahP62i7Wzbej1innz40jLyLiLeS3iuOk7jsvvQdvk3ceHDDdu8chKGYcz7nkwxu/WatGYUaFHW8X4Hl113G//0KtZ1byBvat5w/rH8afTqy6HvT0yBa+qupx6cj62tCbC1X5d3wy5RQOGVK/FGjv9d9HHsOWyPrscflQ+onPh8MHV3Geei+zDidUGMU+3ufCiatsvfL5qFzqxfFrYysf+WE2PLNpls2aEXEN3duwWer5NHO8ax6HG8aELYz1dEbvcNz3u+Gr7q79QdY5d7nRk2r33VLPDhi+KObQ0sIGrXWSldOi2a2TJ7VF1ecfRoVcbVFPvuauaE5kP5t/mJ51abXL0UZHataJaNHJEvGtwfmQlvqPq8u7IcN9+1SwWa2MEXatFkVEy56c/qRY8/MtqeYzRRrHWd77ggqpz4MT2sQ6xZ8a08f4YYxlyf+zRoRo2YaNqUbwiZ/7MwJnPX19NG/totutsH2wDqxWbFpskMoaEbWBA5cFDEVjPx4vDiu6JzWN5nfAuTjhOlhE7zt6eccYZeY2DBWBiOIBN9RP+bRvr92axRlo/2VbPWavzd20b3s3D1lnrrfnwUVlDydeaYg11VJl+y4qCUWVnudeadsIJ74o1omPOmpMVot3KkhkDn1gPW7r0SYYT3C6jDRaQ0WLNgj9kS1grtF0frVXWAWueNsmMCLIrn05BJv5mbdRnP60tsBRc4ILp9En2hHudEOA4d1mC1joZZ0eFjqwIWymbR5+sl0Fk5P7oF8xITmTtvU55nQudsN7uEDqp/9ZPa7X129orCyU2j+QsHfpjDZfxQ56wDUzC1zogsm3nRqYpnABvaLcsuc/FOn1qYDZytz57ji5Yh5XHVzKO/i/rKDbo5awt3zW96Dl58zXIWH+6hX3Sfrg7SIUsV3XBotdee03OFGvbdqMsy3vifVbFT4EnjUnnsF0vvPD3LEfrsTXb2NNRPhbd12YYwXfwk3nhcoKIvpobEUjP/pz3ye4b2TcwP2yrvWQhYw1mMf7aJwuH/wPv6Iv+wimwVdEfOmQ8gmTOuhNB/NwGf/9qvI8syIg8RrKWis/lyD3t2SnaCCvDt7/5za/jZI+nso6bq7Ag2RlvGXJ8Qqdk+H/Ti24aU3XB6eMjC7TgIxiNvsLuyoCP6Jd+O36xAR9tuBIf7ZLxET/SXC74iO/FZzEebAl5w7u33XZbthvw0XFx+gO5mEvaYr6RofHjv8GDTXFdvR/6TPe8H1iW7I6BTfiisLt5S56wqk+QIDmjSZuMWSlXlqEjLY238fduYe+BM2Yu42Q81cE2KFvb3Cu7MDYdZHtgXrn8ne6auy7zynzVR31jA3xvfpDtWWd9MOb9BllvZOGRrTLIn17qg4xC/gk/5eSTT8r2wiklxrClDDnjEcRttuHsoLphXx9j4nu2zBxj281TPoMxY4fXdNFDJ0/wHc2VFTF/9ddz+nR42Cw+Kb3z9zLn9YFt02b235zTT3bPd8ZA1px+v//974vjRz+T/Rhyq2fIwdt0k44Xv9DYaBedYDccS8o3Zsf0r/6+a/NQndZA4+z/dJy/bLzJjE0pdpaeWgPYbboky5Ps6fjll1svD826QR4+xkwW82mnnpb7yLdiG9WnHjGlluS7Jrm3/r1VAq0SaJXAeksgjH3r1SqBVgn8C0rAzrt6hlwYj8bMhLX9budTOFZZagE+8y67OEYh7+yyg/f+++9vzAKLdzelm752U9pxpx1z+QHi06OP/j4F8G9R6iXDLUBb3llld5mdTgFYUzhROWPPbtwATLlcuxOby5DzvP4E4Mw7FWUu2f0UDl7eoae8AJEpHPm8eyuAZwpnK3+ngQG8UxxJmXe3BbjMOw9lscmEIsNwkhoz5NQTwDJnnakjAF/OCAxwl3djBbjMu8bsIA5AmvtfMuTsOAvnI4Xjk3fQ2uko2082UzinuV7l28UbIDTvKrTDzs7jcDJzH8OByJlM4YDm3WABcHPGjx2+6o73puVxs/NLdpxdYuEchnzb512ixpQ87NYL0iPvNivyXZ8MuXDachvJQBsCFOe+2ikdgDuPg77YBRdOVuOu1nxTM//Y2VbPkPNsOAN5ZzEdJudwEvJOVn/3fYDqFKRb/i4cmjecIadu8pRRo73htGRdkXFHVmQZAZTQ6d/lneF2Uupv0wy5IAHyLmu7kumi3aZxjF8KB7WZHq/6J7sszRfjYldhGZMPRObXU08/naZG+8JByTsuS4YcGfiEQ5V3zNKZv/71r3lXYQQ+8u7ycIRyn+iG3cLhpDTueC0yM8d8T6/JIAICuXElQ05bInCUd5HbVSuDyVjIiAsnLLdBO8LJzLuQI4iWM5RKJhidp4MyNWUu6euaLnOGTtkNrUy7dsMJzzpmnMhd9q3xMjfDQcwyKxlynqEXMmFl6tKbcNTzbmzZYMbWbtIImDXqZDigeTe0dpfx1j7tlFWpbHYhAgt5N6psMd/ZZaxP/k5+5i27aA7QmSCxYnfp/dmm2QUu+1BWZpBKuR12bLNRESjI/VLXRz/60Txe9PDiiy/JdaxJVuSh/9pvh3kED7LMZIfShQjcZH1xj/mqbLpidy57Yl6Rt3LCwc27ze381hc2yg5feq+v9Qw5MiYPu53NkXgnR3rmmWfzvWtqK3lMijlK/yJYm9tpjty00g6X8VRXPUNOW4znmWeeldtrfLQ7HPCc3act+htkY5ahOcKuygYJ5z7PQTaCjKZOn5P+8uK89OnvLc3ZKu/87OJ0zPkD0y339ondtVPSnNCrWbEj++XIFB0V2QiyYEaGTk+ILOzpMQeNk/a51jlDbsnSNO22eyJj7cDI8olsqi22TxPO+1Ra8HyvFMdERpbPwpw5NvLEUyN7KDLlos7h7zwhzf79Y2n5rNmpniGXs39Cf2VUjTn7I2nmQ79Oc//8ZGRh9Yv7ZqZ5z/dIY04/N/Xu2CX1DHs/7ICj0qwHfpuzumKQ06KRo9PkL34pso665Yyx/t12Ta/c/M0Ux0WukiH3YmTBeX7wWw9KL1/31bTg2RfTwsg+e+nqf49nd23MQpp07XW5fWnZ8hRkUprzyBNp1NGnRUZd55wNNf6CT6T5Tz+flr8cO5fnRFZptEG22KzfPp6GH3VCZJd1Sr07b57GvPvMNPeJ7sFNNuxWXtBvYBr3sYsiC3CL3M7BBx+Spv38rhRHRa5JvfLfm2bITbjksjQv6n/tG/+RBuy8e2TvbZCGHnxEmn73g/l+sp/1+z+koUccGVlTbXL21fR77ktLQk7jP3Fx8xlyoV+LhgxP039+X5od2WOrtCl0fMaDD6WhBx2Ss7D6xy7/Bvk2ZLnVM+SMZZ9Yx8accWaM9R/S0shUnP/s82ncOR8OmWySZdyn3Rbp5S/elJaGbgZh2mKG3MKBQ9K48y9MvcLG9e28RejYJ9OC3v0ZsSRrbe5fu0em4Am53F5R96TPfi6yIyc3jEkLUl2vDLnAidNuvTMN2m3/rOtDDjs8TQt5Lp0Wu+tj7JdGZuLLl9+Q+m26fW7H8GOOS7N+82jW83jHXFoQOjbjjvvTvL90T3HsZWOrVoTMX/veD9KAnXbJmZODDzk0Tbvj7gbZx3oQ78lL8557IY147/tyuWQ7+tzz0vwXXkzLp05PSyPLkP4MPvCgrNdDDzoyzXrksRQGo6GOmIfqWx7lFB1srDx+MefZlVmxdk36zKfTyLBHbMPoyJZ6ObIMZodtWRxjz466/ISZYbfuvWanL9yyJJ32xdcz5Lbb86y8VrJhQdrkDKEIRmcMWLBNBFSTv1nvlGW9heWsw+y3Z2UDwQxsq7UoCLzG7JEIbmbbDF+6uscayCZah9lF31sjYYlx48alIEQas9CKfZddI+NK2Z53OoD6fR+B0RQbZvIaCv/BCvCjth0c89V32u2CM24IrGl9ahNY4MjAR3+M0wuWFvnnu1b9R7/ZcWukddt6E4RI7rOxcLHp11xzTeoaa5V1IoLbeV2P4G2uu54hp83WXdhKn+GCCEbnEz+U7/sIWucMHDKDgW666abGzHWyezJwuna5rOeyzTwLH50ZY9Mz1th4X+8qGXJFlscdd3yCD8lSOTLyjYHvg7hJd8e6WOQFB8Nt2mvtC/IyYxx6aA2CE8qJHcbjss9+No2NMdTvkiGnXOOsbBiUrjz55N8Cfw3KuCl3opl/6C6/B3bzkyzKmmec/d04k7f2BxnWmP1Cnk4sgQP5inwNc4B+8vVOP/2MLCvrv/5a813aLdPJXJARCa+Ui7y0H2bjP8mE0i4X3V+XDLkiC37ftaEvffr0zqcryPCDL8mJbga5k30Q9Te09/TsrwVhlX0Yekw+5MFn1H74iU4E+ZV9A35YwcqyueBd9xWdLf1q+pOMJkc2Gf/XKSva3D7G1rxRrzLgXXWbF/xNfq9xoCf+b86NDcwnE002KKynHP6600K0U9/oD/8WLuejwEdsgL7JPgxiLWMqWBm2/W5g5XkrcWLTdpf/kwfMyUfXpqB6sw/EnmmnurQF5pPhG2RgzmgquqUcOhAkb743CKJ1ypDTL3XT09hs0Dgv1HVBYPPecVrJy4HpgoQLrP1i9lmMtXbIrCIz3ylDW/gW5CMrjJ7VYxjmHrxrTtEZuFN2pLrp+Zoy5MidzQmCLNtf84NP0T1satF1PiJ7Yr6T+8EHH5TnWpCLRcTN/lQ2P1+Gp7EsctZ/H76dOUJn+CVF3vxDcQX9NMfq+mkO8u2UV+TEZrncV8+QY+/pq6w3zwWpmG0CX1M/tEHGnzaSn7leMuR8p73sd5CzWUZs1KBBg/N4sFlO67BmmYPmk+ddS5YuzfrGFplvB8babg0zlnVfRfuu/PyVKTaLN9puY6X/5lPr1SqBVgm0SuCfJQG7L1qvVgm0SuBfUAIAR52QA5AAFE4ksF7/AN7AFzANKNUJOeBFoB7wB0Q5RY6v9HeAEZi/4847csC/gECO2trAJAcMOAeoEE0cA4AOaOScAlHXX39dPupGuS0RcpziPffcK4NYgMvzwKqyBKMBVoSDvjs+BtjmgJRLsBxwLUFtgJJjwtGqE3LkA2D6G2dM+eTAGdEX7XQPefm77+uEHMAtMA6gap82cMZ+FEFgwJR8BcVvjONDBckFDhxpw0ExfieddHIO1MQOtCxfANTRKpwu33OSAV6OFWdBPxrku2vuX12+xu3a665tDAysDyGn7dpNzn4C25wZTrsAPSBNFtokaMKhbOkihzoh5zkOk6CU8fT9nDjG7Ykn/pSOjaNKStkIEQBcXzhLHGx6zFla1yMrtd+R6C66lQAAQABJREFUkQJe6vWJM+xzEKQ4TOrXV/83pvpfJ+QEGQRZ9NsY0zVlGGf3r8ulTIEgumrM9FEZ2lbKIOM6Iaet5iPyifOoDB8OpnEQxHKP+eHoD8697136RI/PPvtDeV6YG3QbSeSqE3KCGY5m0hZy0A4kiMCcdvoI2HUPJ9N4aa9ghONU2A3BFE6o+kr9uZIm/7BZ5qYjLpXJLsUu2dwX5FAJgGi7y3ggMQshp6+lHWTgPg7zww+bI0fkMt3jSC5zSDt96EDRZ06nZ819TmbsyM5BBc/RkcgGyO1gA+mov7Or5jyHsfSvXq5+0QWBPfdzRI2HwF6xo+yUucIWCmIY19gF2kRCq//XnHN0FRtBZsZEcMM4uPxkywQ71C0g4Lga9rnIUVv1R53q3nprgcALo6/9snzqTq4y6Ltj1fS32NpS1uotbPgLeVqPENYCNp1CJ8whY1h/tk7IFTkgmgW9tXNq2NVvBFlYbLW2CKyQsb5ae/beZ+9sh4866uh0d9hmtmXEyPHp139+KX3ymwtWEnKL4vjKfummHz4Z343KNnN66NjkaNOoCO4WQm5czIkp3f+W5i9osPd6s66E3LJXXkuTr70+9Ql7gCgYGu2Z9cjvGo/qUxbC5JVrv576bbJ9HMu3YRq0j2MF/zOOVgxdCt0tR1Z63nGOYz54ThAQf0/L4/hER0aGwmVSY+bDv0pDDnt71LNBEGJbpFe+9vUG0mLlXAnhRd1/TCMOf2c+FrDPVlsHifOJtKBP/9UIuQFdd08vf/lrafHIMQ1HLsZaN++pZ9LwE09qJD0mfu7yIDviiL+V9mTu355Po9/zoSAEN839nXjZ5WnR0BHRwZirDdM1LZ82I732oyDIQr76M3CvvdPU238WZMjrBAyCb9otd6fBuwax06Zd6t911/TSNV9Oi0aMJq41Xs0Rcgt69Enz4njREe8+OR952GejzdKkS67ObV48dnx65evfjmMN90y9u2yWRp/h2NEX0pIx49ZIyOXKQ46RqdUge6TqgiBqwx4idWY/GqTkyacHqbZp6rfjTmnS1ddGu0etdmSlozBHxhFrc/70Xw26EGMUmWxBUP0uDT3yqJUy3iCNv+RTcSzlmPx8S0dWznzwN0EEHhGEU4c0eP8D02vf/WFaOHhoWvra1CD0XgtyLo6G+8CZ+QhOch97wYVpUXyvHy1d60PILQ/CdPI116XeYe976t8JJ6Z4r2AmFLVjcch12k/ujPYd1DD2u+2bpvzgJ7mNuQ2hR7k9odNZvjGfHd1KLtPvfCDI1Heknu07poH77tdwnOekOG41LvcuHjY8jf7ghxp1c2ysxZExF7oXa/XUaWn6PfenwQcfGv2P40Q3DqLzymvSwn4Dou4p+ehL94URyuU1/YfNYVum9euXJsSxcYWQGxVH102ODQUzY42wZhQb5iebyBb9LQi5q5sQcl33Py/baAFRuEn58FFkveTAIxuO0ICP1evD1jqqCz6EcWAd61ep03pc1iPPs9Hl6C/rUfdYlwshB/fDwP5mzVO/oKwj8WAXz8OCP7/j5+m1Ka/l72ELgVg2F74VhIV5rSEwweVXXJ59BmVbr5999rnGdc0a4ThsR/0pO054yBtXtHlNl/rgV5haX+Baa5y1vFzaDVvDOAg793z605fmDVDkXyfklIHEFFguuECA2vGMsGKRWWTY5Y0z1l1HKtoYo89XXXV1JkX11wcutzmpbOCygQgGM1ZwezmyUr0wOKJF242FdfCB2Ljj7+rla93yn/+ZMZW+0Qu4otPGnXJAXSDa+KjXWm8tPjdeHaBsH8SqDYywXZ2Q0zZkVsFsZEJma7u0sWAhP/XJWPE1kD1lcyBMabMdHXbBpY6NFEA3bjY4WduVp23wMVxLf/koynOV+VLq9AycZ/6QJV+orPXGip676Mi6EnKIIUckmjNFDvQfnoOHEH5wHp3RDvL0nT7CIHAxX4SfSH/0qcy93Jj4B7lhTGHBgw46OJNO+tj0vnJ/05/0gswQ4ZnQinLM87pt8UydkNM2RA+s34iPQk++FeMCs9MvY0HPyzgihtkS81hd5vHo0WOyfkV2U97UZxzplv7DpHVc27Td/k8mdUKOndK24guRP7+s/F35v/zlw7nOopNvlJCjf3TG2LFr+uxD9+md8n34vjcEwQknF3KXDtCH+mVs/c2n6P+cuXPyvDWPbbzTF2MNaxpjuromQo6diZMp8nGJZBoZa9meG+9yaR97B8vSn1137Zb1lX+wtkv/+WxINLaVDSZnMjDGbCNcD3uzQfSxPuf0tz7nxo0bl209EkwZ1gI2yUUX64ScucwGeKbIWZttIlCv5/kd9I+M6FGdkLMJgi/GpmmHj3LIjC0jK30Q+yEf9o8d9MoVbdIv9obPZFOiMYb1+Z3kwM+yPniWLWEzyvxfm1xbv2+VQKsEWiXwZkqglZB7M6XZWlarBP4fkgAAXifkgEjgHCHE+a5/OHWcbCAGiKoTcgDWJREY8h2ADhwBu3aQ+nCKLohzy0tA2A4yIA24b+kCUruuJKEQSsXBL88ArM6/j6NaGoGh/xenvJ5hh0y44IKPRwB5wGoOkIwbwK047XEsTQ6El3r8JCuOil22+m9nmWw8fagTcmQIQCJOiqPl2TiupDGrB+gWDAFSAcw6IQc4cjBLFlJpA2fv+OOPy220M00mDTJgbOx4FCTgNGqXQA1n/4ZwLIr8gV/BDiAcEaR8AQNBEE6ZvwPFdqwCs+VC2t0ZRCoQr+z1IeT0nRPG4UEk2M0G9HJQEDd2iirTh7yRDi1dyqsTchz38o6JImfOUbzwOzvKpWw7qNUPiL9RQo5DUyeB6Annph7watp241on5Mid/nM8OVR2uHPQWwo6NVcmh78pIcdZKTJQXp2QKw4zPS33KJdDUydqzQ8BP7pav0aOHJHfa2Ae6rfsVs69q07I6Y+gYJnTHDNyF+QqY8Ge1OeFMfHOBDpo3ggI2sVKdmu6OEt0vpBgnDGOPUfVmAhYcKz0Q385knVCjuw9a/d8kYe2IsPYgNJWwSH6RqfcRwc41khEAR+yuyN2g3M+yUT7PWsnsvrYoCJfbUQ6smfqau7ijCKIj11JJisPeStIVOaxHdrayEn1PZtoXq3tMreaEnLsSdE93xvLsnuZfWZrOb71S0CD3ZL1SF8Qm8gx99UJOU6uAJWsjZbGsl623znDAnpNCTljXr/qhJyADns7IsazXMbcbtiy3giMsD1kTO9t7DAf2WEBAwHi64Isvfa6G9PFV9+X3nflhEZC7ohz+6Yv3PRovAOoXx7TaZMmpkk/+H4QcrtnQm5E2N2xEZh7bWUgt/R3XQm5xcNGBqlyaWS1bZ7fzTbq5FMjk+2FVYL/CIWZvwwi5u1H53eJ9d9ul/TSF28IAiN29YaeFUIOidMn9OLVCNAuj4BlKG4RSSZdpv7k9jRo/wMy6dB/m+0ji+iuTEg03hS/yKabcNGlqe8226XeG2+aRsW70Ob+7dnVCLlhRx2TZjz0y6h/5ftElwUpEUHhkZHJjdDxGX9xkEUjg/RYOX7zur+Qxpxy9kpCbps08bIr0qLof/1aMm5CevkrN6Z+u3TN7Rx64MGRpRbBnia66D16o047I953t2l+99v4j0VWYd+B9aJW+705Qm5hZNt5T5wx6Jnf77ZhvPvvzLQsSKo5f/prGvP+c4I82yz122HH9PJXb87vbFsydu2EHBJ1yYTJaUGP3mnOY0+kmff/It49+PM06ZLPpyF7HBxZgp1Sv+13TJM+9/kgJYevRsghrMZGNsmCmHNlHFeEXi8IPRz5vvc3ynjsRz8W7+oblDO3WiLkpnz7ljRgq25BOrYJInCXePfeB+MdfdfF+9Zuyp/JV34xDT0gsjRXjt3oD52d5r/YM2doribI2h/Wh5CjC3SiV+BE9QzeY6/QtU81tuGla78SGYDnp/47N2RZ9uuyQ2QAxjv9JjXseveePVmhi0ePS/OffzHIzcfSjCDSpt56e5pw7sVpwHa7Z4J24F77pFe/+d2Qf8N7t5DSi4eNaELIfTItinWCbL1rbt5TT6dRIddeMX+Q3n3i3Y/Djz4uvXLDzZE9GO+SiQzFFYsWN45FTQTZ/iEIpka2xfhPXZJGhE1C1iPkJgXWmh6ElPWj2FPrCZvGHjVHyO1xyMcjYPmJCCC/ni3OpsGbApDWGfjz7rvvzjYTzroh8B5baK05NtYQGyzgt3KxS9YzJEJZ484///xMTim7e/fXCTnElbWmHuyFdWwoQUx4Xh3e9Vb6ZL3VHmsI+w8rwssCpHD42eecnTfPCHQL8sOvZV3zU+aUdUX747jCnE1Ux6KlH+Wntdh6WkhI+NYpFqU95b4+fco7lLbJGFk91nryrxNycIE1H6au4wJZbXUMA3tZ66xT1n39sbbbIERm9T5Zq/lE1hnZ4mUDX52Q01+YAYlSsIG2WdcLEWg8YNcZYetdd919V4z/vmmjdhvlbBzPG5tSN0zlWdjPWDldQ3ba2MBNhZDbIOq1PiIQYJz1uciY7sJyZCnwDcsq21pcdJQeyKI3N1z6iChEBNpUqL3GgI+gv2ToGX6mdpVNesaDjtIH40NXyZK+OclA/5SprzCRjWCeWVdCzhjwqfiOZf3WXqQbzErnjbHNbzCt/tNrfoy/858E/ek+fIRcgC/1u+iS8uqEHLxsfhS87Pu1XfqDlKJLhZD7XugF2dSvOiGnffzD4XEaQ7ncr25jQGba7eQGY8qnZktgzIKP2AlkRtEv5fEJ9dt4ydbU36Y4rdTnZ1NCzniddNK7Y85cncvmsyLhuoafAdvyNYylduk3Ob4ZhBxd0WcfY1X34cxLfTcvCiHXnD+in9pkPvH9tUs7ZfUhesjV3CMjp3fwtcl2TYQc/Sdbvn/Rf/c2tWXmMFzNh6STdJM/sraL7NgW9bBbMu3qxJxxpr98ZX6utcoz7AI/xkke5GDO8QsQZuwoHSFHMQcyKPXUCTnkPD8I7i6XucOe7bZbA6FnLeNLWa/qhJx5CZ/D7k1tlHGTwUpm9NBPMaaio36KQVmH2HZ43//ZbnUYl7JWGWvrh/nNppCpttRtQWl7689WCbRKoFUC/1MSaCXk/qck21puqwT+L5cAJ7pOyG0eR13JyhBI5WzVP45p4OiVXVF1Qq5vBIkQduVoNoARwAG0fDjNiCyOJeIIGeOISMCspUuWhrIAxmMjACDLob5rDCgGhMtOUuBrTYScejkSHIemF/AL/AOAgtH14yrLvcAxwkqwAAjldAoIALl1Qg64I0OAsVzAZI8ISpSAv/4AxYAucF8n5Mi36UvclWPnrmNGyBi4RCo4xkKQBTEFyGsXeXEIyLzIn+wFOzhBAG452kE/N43AuvbImgHWm8r3vvvuzaBW2etKyAHmnGcgndOA7NMWToCP9gjoK9PnjRByQDadqzskADTCCrAuZZdgh3GvE3LatK4ZcpxJY1R2/pI/2bXkTGtLnZDjGCOejB8HwhhxbNY2B4oO+Vn6tz6EXMdwbLW1HpxTlnoLCaM99N7/mzr344I0po/GjMwR9sgcV52QsyuUM1OCaMoR0EDalLHgAMtiKxeHFjnMAeaEO2ZJsKUlx96zxsNuc8FFdojzbt5xELVPUEg5CCftqBNy6hFA4HyXS33m0uk1Zx1JQ7c4suwMR1VQ4p0RhKPLbBhH1DwrgVD9LIScgCGCktNHvvrImW3qWJY2cFgbsvTenuXlmW3DXjpGt8xjv3M89dN8FsAo5Ggpp7mfayPk2DCBLbZNIEGfON9NL7ZG4I8e18lZtrFOyNGTj4b87Npfn4uc15eQIwuB0Pp4ag/dLGsVu1UCO/STTSrBSvORTPV9730OTge847Pp6I/1bzyy8uiPDUjXf/Px1K//gBwgnBqymhiE3Mg9aoRcZHa+Ghl69LI48etKyMnQGnvORyIDa9PUe8NOaexpHw4Sp+8qYkMozP2vv6YRJ5wcpFH71LfjlmnihUFmDR21GiHXN+bBlNhoEQ1ZpYwl4ydmkmJAkCA9N2ibBm2/V5p5769Wucd/Fg4eliYFOdNvx51zltzwA49Nc37/l9UJuWOPSzN//dvITloZ9A+bv3DEyDQy5mQjIffJS9LiyP6KCZ3rWRdCblHUPzFIqr7b75B6bdA+jTjk+DTniSdXa+f8OL5w7Lkfzcdz9mnfJY095Zw0/7leq91X/0OzhNyAwTmTcMoPb00Dd90r9Yh5N/htB6e5jz2RXvvO99Pggw6NrMN2afC+bw0C8uFM3iwZ2wIhF7q3dMrUNPsPf0oTPxrZJ287Ig3c+62R1bhfGvTWA1L/XXbLR4YiffRx0meDkIsjLpFN9SMrHRs5Ltb1hbU55J5FIeN6pteYs0NfevYOsiiOK378b2nkYSenXlWH1Hfb7dLkL1wT5NXYLAJkYp8gFmVH9uwYZOAOO6eBe+6TBu7z1oZP/I4g7L3Z5iHTLdO4CyMzsnffXG5dhk1/Xx9CbkHvfmnMhyOoHXMOedy78yZpQLfdXm/D3vvGsaC7N5DB0Y5Bu+ybXr3he3GUZWwmCR1CsM2456E07szz05D9D43syX3ToH33T4P2C7nu0DUfcSrDLRNy3/hOovOutRFyEUnMpOy0O++O42DflfpsuVUe854dOuYxQoTLBnXEp2zHppc5b+5PCdw87pLAdTVCbmIEeKcNGbxGQu6p3rPTNT9dnN5/7fJ0wuXL0hEfHZwQcgLUQ4a8vtGmKf60JiDo4DXB3ssi2FgwoIwYpETZcJFlEH1k52Gmsh7Xj0TuHutlyZCzpsL642LtL5f1zPoHw3seGSVAXC5BXIFT6692sLmFkBPMPSGyEKxpPtZLOLSsa37CQ2w5jAqb6VvZWFfqqP/UNmQPP8PmrHKEZ/0evw8J2V955RWZcLFxB8bQHmt+nZCDC8pGnVKGe2SPWdOLzGBLuObeWMut/3wG6x258AnqfbKu6Ks+kS3cZI1rSsgZB6RlIeSM9Z9j0887grhUr+A7zF7kATduH/VtGLjdOgy7Wb9K3dZvGWPq9YFl+G9kVgg546C9yKP1uWB72DHeS5UD4HCfegu2t+aSs3bTgzohp354j1zImw7wXeA1WSp8F/1B2tl0UzaHIbaMFYxCt0s/yd/vsFA5MeKNEnJkCCPUL5jQUXnKh9+1yzi54DiY8Pwgq7oGiYTQgEH5BjAfXTIHjXe5/jcIOe2xUc3mt3LRL/PL3DFO2su31VY6Bh8XeRZ8VMeh9IaNoFt0s+Cvgn1KPfWf7CP8qy5zRt0IFeOKsBJroKP0g15oF3kiUZCw5N0cIYdcKRcbZJ4UGyVmwMfzd36Auv5RQo5NoMd0BQGEPC76Tx+LLuijOWHT69oIOf0zRkhhfbYRzybhppe4DH2ji+YKW+5v63oZH2NMF9giGxDYCbYAwctm/yRepUGmZMb2aX+8f3K1Oaet7J5x0u81EXL1o4tLO6dPnxa+0e2Nm3LZDHaJD1Qn5LSLDPkETS/+PELcvC2EIrtSbIOf9FQ76Sn/1f1iLuws387/6bVYhL6QqbbwK23u0BZzpfVqlUCrBFol8M+QQCsh98+QcmsdrRL4v1ACTQk5ziOQ3Fy2EoJJBk0hpOqEHAeVowq8t42ALiB0TryLQQC+uY8dVHZWlp2TaxKNtpQdpsgQTmCdWAAuORKAJGDoZ0uEHOeqvuu31Pt47PAshJx+yaBA7NQvDoGy9U1dnF4BB6CtTshxNO3+rRNyi8IZeD520nEmPQtAcjQQEgB+U0KOEyt4Ur8QEJ7n7GojJ1YQHMAshJxytY+DL6DTVPb6j5zhSJI95wcY9Zz383HO6/IV7Ln33gYnqsj37iBd6rvd6m0svwPzAvqCENoK6NIb/5d9ySniuCjT540SchxkTla5OBxjQqbeA1LKLsGOkiFHPsC3QAK51y/jqEwAHtA3jmQssGUXsJ2pykXu0hFjv6ZLW+qE3AEHvC2/50omlzEkdzuvZVtxFtflUub6ZMgVR8Vuwfq4qqsQcuYM51HQwQ7PEhQq7RE8ojMcFc4iGQg0uP63CDlOEt20E1imrSBbt9AncjX/kF/0v09kLOhPU0LOd3UCx9x2j/dmFL2RVcpRFkgQeLTzlVPHHiGkBJAEutg9TmMheOqEHPtQCDn6RF5rGmtzqmTUaQMdlSmGuG86j/3fnLGrVHBgbdfaCLm6bRdEM1fZ2qYXB13gQF/YehsMHN1lPOqEnDEQOHD/+lzseSHkyKAcWclG1q96hlyzhNyKFXGc2h3pLRHkVQ4dX4WQi2BZGS9OPNJYcOKiT1yWzvnELemUy0ZnQu7EK5amM66amH7+8MCYd5Oy3Zs6cUKa+P3vrZGQK21dZ0KuZ9809sMNhFyvDTpEBtkHIzNp1SDLijj2EMEz/Nh35Xdc9dtyxzT5iuvT4lFj14+Q+9b30oA9g3Sq2qRB2+6WZtz9i7pY8+8Lg6CaeNmVQUQEOdNxkzTy2FPS3L/EGAcR8fLnvpr6ttkqSJ0N07DmCLkIkow8K94HEjLPGXKfRMjFBpiV47cKIbdVyZB7fee+BiCnJl1+Va6/Z7VRGn7Q0UE0/WW1ds579u9xNGe8Ty2Imz5dtkrjz7kosvvinWgtXM0ScgMHZ8Jm3lPPpVGnvi8Tnn2CKJrwsQvT6PeenvrttHN+393Yc+KdYzLGwga3RMgti6M1Z/3u8Tje8oPxPsBtc5bhgJ32SCOOOimN/eBH08jjT0kDttklvw9wvQm50APHSDpassh4zEc+mhb2j6z/WENaJuS+lvpENiHCqu82O6QRx5+cxp3/yTTh4stW+yAJZz78m5xV2ZTYbSre9SLk4ujTQsjJkBvYtVu8I+9Dq9Wf2xTv93vlq9+Kd/zF0atz5+f3y037+d1pxDvfnfputnVksG2ZBu26Xxr5zvelced+PI044p1xpOvWOQNwvQm56JQ5Jgtu9uNPRObgNWno4Uemvltvk5ByjsEctOf+6eUvrTyiNexL/bIuv1FCrsegmekHv5iXLrp5RjrxkpHpbaf9Nu263wdi/fp0tqkIENfy+HlfBIH3jgAimybgWCfk4Mm2EcD0nY0aMo4QdeVio+FNWNE9PoVcsiZ1f5MIOfimOULOeinAam1AnlkfmlvX4Fp+hvV4TWulPgngF0KOLbfONhe4hQ/VA99Yu8sGLXbad/Ah8kG7rLX1DXtwgXvqx9w5At26JoPLug87wbdwke+a65N399mco2xlro2QM+ZwoUxC49SUkCMfpAN856cAvvWrubphWEebwqqIgTohZ51vbuNN0ZmmP7WLnvO5HJlp7S0bLK2hsD1MKwiu3U0JOZgTmYhwMWae5QfAVfwE5emLtdpmNzprnBBjjv8kbxsI3UfesLo6EbjwiDrfbEKOPmobn0B9hZAjG36B/+sTHUEqw/V0CUYqRKh+uJoScrfd9sYz5PS1Q2DEtWXINUvIxTjeGb7s7iF35Zg79LkQcvBxU3yEYGyqXza4IjWcyMHWFFuVO9vkn6aEHN2TpVTf1Cge8UzgSfZLu3z4ivxV3yGRZH7SK7gN9qfT5XKP2ML/JCGnPnO56D9dZM/YFRsl6a/5WsikdSHkbHS7+uov5HlDd2x2cAR700vMBAln3hhXPorj8df3Mk7GS9yG3SgxFnPxS3Eix4jhI/JG3xtiMwndoNNiQ2Rv/TDn2CbPGaOWCLljV26krvufNsWxQ8gwz/tJpu5hp8wnfrpxVrZTT5pebKmjUs0zst4xfr4/5mBTHS3/58PyWxHO+i/+wY7zoayD1lNypffsuflM3+oblJu2ofX/rRJolUCrBN5MCbQScm+mNFvLapXA/0MSeLMIuYYjKy/JAK1dOAknBXEkuMyRkiXR9DMugsgAYXFU1iQyYLbs4BJULS/ldT9QBdjdeitg15C15p76zlrOkqMVBOqBrTURck8G+EV2lR2Odgg2ze4A5DjCiAmOsKy8hx9+OAdp64TcRuHcc14QZQI1Lo5OPvt/JaHDiQcmOahkUCfk9FcWCpBe5KMcTqrdxwL1HD9gmWMvyCIYA0Rql8DH/Q/cnwMaTeUOgCKmtEfZgG8BtPXz7rWZfAXyZQFyngBn8r17LYSc55CJCAOOiZ2jHAzOl+A9p4Lc6u8WeyOEHLDOWbOrsgTBEYH+X89EtItRv7UJQaYvnkWoIh2KjAVKkJ4CCxwNcimEnHnSPQJW3gNCDgI4dITelzHWb+3QBj/9vU7ICSBwFo27upWhDrtL6UppB9mv6VLmm0XINWRkPZwDGPTGHJEJRzf0xeVnPaAl6MFRoe+u/y1CTt3ahmwzrt1jNylZI3wFTjhV5gobpD91Qs5354dOsE1l7ARWOGv01PiSB1uhbAEDzqNgEPvAcXMEL4fZ7lR6IfBCzz1bCDnHLckYQPwqj+yMf1P50jv94IwKonJglWOnOGcS6dicHUUWcl6bEqhk0/RaGyHHDt1++88ad/wLQCET62WTt7l7fgRSOed26fod6Ul33yxCrrwjhQwEJ9jcpoHZf4SQo/eCDvpgXATzjK+gzzPP90w//9WQdMFNs9OJV6b0nqtXpEu+Fe+lfMa7UKflMXqzCblFcZSeY/wcWdkjiK6RJ54c75+L9wKGDSmXI/Wm/fy+NHi/g1KPthulgXvsm1779g/jKL+X1pmQWxrvqpty622RTbR/kDnxnqyttov/395wDF9jRRFwfSaOlTz7o6nP5lsFEbVVkB0XpPlBGr4phNxTUfapcWRlp81yFtKEIF1k5NUvR1a+9O83xJGVu2R5eJ+YTDzHdjZeoW+zHv1jGn7cu1OvTp1T/526psmfv3a14y8b71/5y5oIuTAm+V1hE6+8Kmcq9gi96B/Za/222Tb1ijkva+vVb8cRiPHOvhVR95Kxa86Q8x67yZ/5Quq3ZbzvL8Zq2NHHRqbdj+P4y3jHYBCt026/J4087uT8DrmWCDmE1egI8s3v2SsIwwYc4RjMuX/tnoa/68RGQm7cxUF6jhqdMyJbIuSmfOc/gwiMY0A3DDI2sspeueHr+d15CNimH1mKS1+Nd6fVdLCpLMv/14eQky05/pOh67G+ygAceXQce3rfg/GutkGrtUGbvMNvOVIpZD7/uZ5xNGzYmy5bBgm7WRoVZOm0n9wVx6lGJk2vvmnKt38cWXOH5WNH3wghl/sT9XjXn2NUZz32x/TSV27K71x0lGnPtu3jiNTTQ2bPrDpn4kHryPoQcuqCETwzbuK09GzvV9J/3PlsevcHvpS23fWEtM0Oe68k5F4/PrElQk451qQtY+2TNcWmwYvlyD/1seXWK6cssK0wqMA7PKj93f8HCTnvL3LUGowhuGvDFMzbFJ/6v3UE2aZPLV0vv/xKxpSwlL7YhHN3YNP6WmHNejY203w4gshwATyKdINpyL9OyMEFArMC3L5zaYMMdMF3MrNeWJPHhf9inbJWwwRwnL8j0dbUJycDwIauf5SQ4+MIYmuznzfccEPG1s3VDSdY3+EMWY7/CCFHT4qvZxyNJ6wtmG79hL0FuOkfecHZJUPOWDjuEYkAX/CjvNeXzGWkIDNtHIOByKqMgYC4k1HIGh7wLJIMCcS/U69NQv6uzn8mIWcsyRVJY9MW2eoTkkbfkQp0kv/gggeRN3w4vtStORup4T15+Ya1/AM7ykTiS+grH0JGWNGr8nj9yMr1JeTI22bDpvgI9mtOv/guMJXxbekyl+oZcs0RcksWx2kWgSeLjdJHm+RktJKhbDd+I/nxk2Xsmosu9dNz2E6fPUtn3uwMOb4PUow9gYE/+MEPZYLa3xFcTv4pfjqfYV0IOT7djTd+NXUNQgy5REfoPN0qF4xN58Up+BI2BZaMr3JPcz/ZQ7Jn/5uOkfK1j+1Ur/rJTz/YZ/6uOUeeTpWwKZUtN+dkULufnFsi5MxH425s1O/DrzJ29TnLV5szZ/Y6E3I2Ed50U8ORleaa+eR1GDLfmtNTNpeeFrtCVuyZGJJ1EVl+fvgz+sSu2iTAHo1bqV/NydbfjIv5Z26aO/R0XXz5NZXX+vdWCbRK4F9XAq2E3L/u2Lf2/F9cAsBD/chKIPyNZMi9Fi++v+666zNwA444sHarIrGAPiDIzwJcAER/awoQmw4HkCagDYDb9YZ44oQBP4AUJwiIQrYBhm+UkAPIOIqAp8B6bn843LMjGATI2k3FIZElw9nihNvFJyivL3VCTnCA0wDgAZ6IR4SQbDREGqce4eP4REQAGdQJOWDbLrtyZIJ7xgbphsixy1f5+lnISc6gnYJANRmQ13333Z/JNGC8Lntl+RgL9do5y3ng2ClbUIHTXOTLEUI21OXLwQRs13QpFwEi6MJhJ1PjBiirV9mO39RH7fV5I4QcOSIRORSCBORM3pxipIlyjSVnncODlEAyOGrQs3bUfTeOwEFqaJNAkF10ni1kWSHkyFH7BZU4LsqWlWXcOBr0g0zs2uMMawewXyfkZHgKknnGTkp6VBxzARaEzNrmgzLfLEJOmwWbjIM++SAvESxkaa7qE/tA1xFExlIwhBPu+t8g5MhI2zg/RZfplSAO8mbPCIIYX0fiGG92ok7IeXeKo6Bku44LZ0tf9cccKkflmIOcMfaLbnE+BQD8Heln3quTXhhzQT66Ti8KIadtSD62xJxlF8nX/NJ2dkPbkG1sGp35+99fjGDE+/JYcAoR+74v9tJcVqexo7PksC7O39oIOTIQALDrVVsF2+zqF8xTl3oEd+2Mdw/7x3HlVLNN2vBmEHJkxukvR8OaH+owR33HFqvrHyHk9FUmqECmvubjk9mQCEy/9Mq09JcXpqXP/2huev8X56fTvzg7Xfn9aenJv09J06bPyOOWCbkf/TCNjOeHh90cEfN4bGRZvLryHXLGyLWuGXLLgiibfP2X8xGDiKDBBx+Spv7sjky2OR4vv4tszLh8jCOSDKGC5Jnx0K/y+9uavkNuTUdWLp89J95D9+s05Ih3RBkbZlJk4hVXxbGXsRlgfrxvMcZ42ZSpadqd9wQJcWRk4nWId3l1Sy9d95V87OGbQsgF4Tn2rI8FqbJF1L9ZGn3mOVlOy+fOy0cBIp6WTZueXvuPH6cBe+2dXoxjHfvv+pb0yje+FeTMuEwKaufSV16N4ze/E0TZnkF6tYv34h0Yz9wahFnLwc01EnIGTHDmp3fEMY77ZiLNkYqy0Hq2aZuGHnJEmvmb3wURE0Gt0L81EnIRk5zft38QN2fGsaAbZXIIAYXgksHm+dl//EsadcoH4t13m7V4ZKX6hxx0aJry45+kRSODNJk1O36OSa9+/ftp4G4hm/i+d7v2aXLsrF8S8yMWjxYz5GY+8EgaepBxbZ8GdN0tvXTNV9LCQXEkYpC9iLf8Mb9iLNS1POSszLVdqxBym22Txl9wabzfrWdaNnXG659pMxrKjfGZfO31qY/Ms9D14bEmzvzNI3nMM+GqHbBJ6P2ymdGGOYGPzKdox6zH/pSGHX5MPm41v8/v329sOJIyxo1uTr/34TT0sKNyRtt6E3LKCLIz10kXtSHGa3HIe8JnPpv6BAFI3sMC180Oom5F3Fu/rMts9JRYO8dH4HJk9G94zLFRkQk0MQKt04au+g45z3pmfuBvdtWaLlPJO7TYVpurZMixvwUTtETIwfHWYtjFOp43dUVG0aAguNhv31sf4QzBXusUTGeNK4HS7v+DhBz8az0RgIXJkDjIK22zjhaMqp3sfFnv6jJu+rs1tGx4Ycf5LjCy9Vg51izrK4IIJhZYLsfkIfzUWSfk4AIZIORoTbNOWPu9exWxQmbW/xuC/LKeWoNgXIF5WA6hxA9Qr7J9ylqtLG0y5q5/lJCzRsIVMJlMIf2GTxcuWrVuclR3wQllcxESk54gRdYnQ05/BONlwcEnfAabB8lJf+FFRGUhjGCeQsjpe/HnNgl8IfsfeaEvSCZYVCDdfCjrPFlZ+20KtE7DA/TXSR7aok5z54YYEzpvjP4ZhJw5qY0wGH3VFnqM8CynIsCg9N2mx5IdZAOg9tFFAX8+IdxkHtT7rN/NXepCMDnNRF+NgcxBc9t3ZZz/EUJOOQjWQnRnfBTjZM4Umeur9hb98ve1Xe6tE3KwNh/YXFMnPYWB+UhkpH90VDYW/K4+NsqGSfMQGYbMpY/GgR2DYfllBYsf+yYTcsadrtJdsi9ZeuRPvxcsXJDb7xhLY7yuhBw/g99aMClf3ubIceGfGFMf/fte+Dd7xZzln8pcMy/MjzVd2mQNoTOINPpJ1vTNePg/HaSnZG2s+azkzQ6KM+indcW4sGHmnP7aXIhUN04tEXJsBDLPZlz22Pw2jjbTkpF5wp44olO79GddMuTMKYQ2mbEz2gjXk1PRU22lN3RLv+mtMfTT+uHje3KiQ3xd+kO/yMSmTGtXS5cyyJZvdNddd+aYVEvxkZbKav2uVQKtEvjXlkArIfevPf6tvf8XlgCA9WYQcgCjADeChNNk9xbyStkcRQFvgWWgDHABEDmHgFBLl+A1pxeBBRgq3w4uGVbqEwgHCoFJwBBIFXQAcF3rmiFntxUQCJACd3bSIk0AfM6NnWkcTwCbE6xO/9cvfa8TctrBWRB0sHsRMeddeJxUwQjyEdQG7IsjUyfkAFTBEoF/beLEeR7I9ywwDjRqE1ANEJbduuTgWUereM5OtyJ7jovxQJQC+kU+jqAQgFcuZ1cAvMjXGNblC6DfvY6EnDYAtoJL6tBeu7GRqAiO8v4C8nojhJzntJtzanc4OSPnBLXUS44cBY4FfSCr4hAL4HDa3h33esZxLdogcOPvnrXrWRCJw4wE4LzQPcSw5wUA6Ah5GD9lCIzInENk0u2mhJyAhOCFtiIdjKcAnF21xqfoQx6cZv5R5ptFyHFWOBvIUkSbPgnQcPDtUtaeh4KwFWjinGhrIbzpnItsBavMTbIjC06XS1/oHwfaWPkgfDlz5eKMcwg5oJwzes1Z07Y1XRwogRsyFEyyo12wQEYpB197zIPiRHLc6oScdpgjSMZvfOPruRzOJRLd2Jv/+mKsOIh01rizaea+cbv3vnvjaNQxuR2cYgEE8lF2IeQ4fQJ+joRRH/kKQiCI6SGd4UAiOJWPCCUPerjttg0vS2fPzH0yoYf66D72U/9tEqDXa7vWRsiRN6fy/NjcIMDIFhx44EGxOePmIB//O+vCvWG3He9FV+gse4bQ5+y+WYQcW8oxtzPXHDQW5rMgF9tlPeBY/yOEnDqsQ4IA+mlteW/swr49glB/fbJ7+u3jL6ab//P59Ilr/iudefED6YLP3ZX+8KcXsw2ZNXtWmvrS5DTpnrvT6LDPI8K+jAxbPi7eGfpaBGONRdHddSXkEEyZBAvyRSZOn622TqNOPzNNve2OyP55Os35r/9Or978jTQ46kLY9e64aRr3sU9G5lSfTPCsKyGXlkRGzvMvJkcGIsN6Rt8HH3hwevmrX09z/vxkmvvUs2n6HXel0aefEZlxW8Q7tDoEEXV0mnH/wzlL6c0g5Bb0jaM/L/5sHJm4fSaGvFdtchB+M3/12zia8Pl4j1ccUxZzbtajj8X78k5KvTbuHMRVlzT8+Hel137w4ywP7Zz641vS8Ai29Yr52Kt95zTqPWek2X/67/xsS3OhRUIuHpz31PORefWBXG85EvL1LME+uegWCbm4Y0G//mn0+4OQa9Mu9QgZO7py7hN/SUtGjwmi6sX00vU3xvvkDgj5xrsAt1/zO+Qy4bbJpmnYkcell75wQ5r+s/viCMfvpmFxNGOvDhsHQRTk7d77pek/vzMItAZ73FKG3MK+A0JvLszv3OvVsXMu99Xv/kea99zfIyNseBCzQb7HkZyzHvl9mn7nA2l+vNswk3ItCTS+qxNyvaNdww49Ok2+7Nr02ld/+Prn5h+n2Y/+KS0dPyFNvf2O0OWD8vj3izV2/IUXRQbkI3Hs5sC0eHjgqYGD8jhP+8ndadavH8tHVSLlZv8xCLkjg5DbsG0m9CZc8pk0/5nn05Jx44PUfSZNuOSzqf+OkQHYpu16v0Nu2cxZaf7TL6Tpt8V7lH77eFo4ZGh+X93CgUMaCTnvFhx+8nvSnL8+meddXSzWZWvF1IED0gSk0L77pRHb7ZBGHXlUmvT9H6TpK3EiO1kuv1vLZkTdk+Mdeb979PF0yqmnp4032TzWiy0zjmDvy9USIWetkZ0k08gaZS0SNIY/Zf13j/UDMSUIyr6zq4LVMGhZP9wDc8Ko1vs3+g655o6sLEQFfMnmwlaCndpmLYdRrZU2aiFbbGRpKdBMJvoMo8CWMCb8ACPrs774Dh4pfdYvp0dYR6wh7HSdkLN2K8faY821viLjZM3DBdZvm9dslPO8tRqhCcdaD/fbb//ILPpKxn7Dhg/LfYJ/9BGetuaUQO0/SsjBbXBmwwkUnWMtPiYH659/4fmMEeiNTYbILu21btLPN4OQs/bKYIL56BJ8Q95wko1KMDOigjzpWZ2QezDa8rbwIciL3Gz2I2sbqeAoPh1fBl6DI40RPUBW8L3UCd/B7GSIfOVP8rWs4+r8ZxBy2kVnyRZOJGv64G82SsJtMCg5wHj0xQW32QBHF+maduuLv9NFWKqlC3bhW8Cu8JE6/C4zqOAjZfwjhBybZIzhdnMq46MYb341PdJH+sfn5UvCgEifum1rrg/sTJ2QY2P4T8acn22+2RRHt2BMfXMP/bHpVPmwL5+f3rNxSMOrrro6dOD+rEPkiRynJ+TDN+TLkBt/hIzZA3riwx/h+5dND3TqhiB3+SN0VHnFlyt9cowh/50d0z6bNtle428eyDpm3+j+uhJy2qad6uO78mvZHbrBbrBltwUGPoHuhC1yDz8DiW1er+nSb7KV0edUEPaMvrKv/A/xBf6McdYfumRN4KNaL8Rb9IMes6vmmw+9L3aVHFsi5Iwj8tm4IXqNN9tVbIT16vKwGYXUX1dCjsz0oRBoYi5kgjhkd7WTz8Qmsr/sChvluZdDn34Rfbg72kKPx8a48yH5ZdZA8qcD1kDtaumyftEZcmR76AM9a71aJdAqgVYJrK8EWgm59ZVY6/2tEvj/RAIIOaC67Eh7oxlyxIF4u+yyz2SiAli2M0owFUD9fAQsgTAZRpxaZ88DLcB/SxcHFmgEvIFGH0BOsEHQHPBFGAHwgGFzhJwgMgArKL6mIyu1A1FkN14B+4D9sRG0QCwBfeoBHv1dmRxtTgbQ25SQ4xBwZDid+iszzrP+jsgB4BArxYkBLBECnACOP/lpMyCrr/oMGPsoC2kGXHIkOIecAUQK0kAd+mAHLRBM9kgXbRZssKsQyHeRL2cYEaNO8gVE1yTfdSHklIt0QVhyWLSZ7DgFjtjghNvVxin1nXFzbCPSoKVLXwUaZDKSjec87/euka1DzvoheMIJMN525gHnxlfQjKNadjUXOXPw9QvRphwf40C3SoacdinDmHOaSh3miyAQR0YgShl+ctrUZwewMdEegB3gt0OQUwvsl3H1HFKRU+C5NV2+ozdkwIEiA+PJ8ShOJecf+UmfOKXaKnBUdunWyzb+HDTOH/0kE23ilNAXpEshYIyheWuel4vTRuZ0rjlCDlm2NkJOVmIh5MiWU9uSDAQcOI0IFTKVRUaWAkF0nmPmw2E0p41bU0JOezldu+32lhivQ/I803/6ZO7QUw6duWW8BDw4p2RuzNV9zbXXpM9+7rO5311irjuql7wLIWc8BJUEIey8N7/I15wQKBCYQRqqj4zoprETRKNPxV7QT2PBdumjsWeP2CbHwK5t3hgr9yArjSGdMd50tASK3CNYZzzNffpPFuyPI0oFPa0Rm0cArmPIyfxlb0rAmB2jgzIAzWt2pBwVq+x1vYw7nWEjjA95+Wl+arOADdsiYGR86TZ7zH4IppRL8No75NhK/fU8R90uWG01piXzQV/pizFio2xCMKfooj6rV7DIXPH89NempMnPPZ/GRKBteLRnRKxP4yPoMSX0RXCk6G4m5IKMQX71br9pGnPyOWnesz1LE1f56ci+iZ+6LAiFneJovLbxzOZpyKFHxJGFH4psq/engTt3DSKiTZBPHdLwQ44Kcub+yD5q2HSSCbkHH0qDDzs8jnisUt+OndKUCOREQ1apw39kkE295bY09OBDU6/Q5R5R14Dd9gwS6ox4H9s5aehBh6Q+IdNeG7WL93vtHsTKF9OigcNzOZmQu/ym1K9tvKer8g654yO76beRVTSzoZ6Q+cKQwervkIuARswj1+I4jvLVb34vDdz7renFGNueMQ8HvGWPIFqOjXfifSEteDGOZ4yMrcUjR6eX//2r8d6uveOedkG8bRxHbb4tk1tjzjonDd5rn8gOi7+3a5+G7BvZcTfHsabjVn3naq6wyT/z/94rjfvoRXFc5jaRkbh9ljnSpVwIwcnXXBuEz9Y5I+rFmM+D9t0vTfnRLZksdF8DITc+jl68OPWMuUDmY2J+LIjAjGvxqDHppSuvTf13iCM3Q75IIu+6m/zFa9LYj1yQHMHZp0u8yy36nwm5z30+vzfPu+kWDhycxpz7kcjy6pDr7xnrRu+NOqUBW+ychux1UBq44x4xNlFn6EKfDpuliRfFkZ/xjGwuVybkDj85joPsmDMuJ3/hmrR4zNj83YrAKtPuuCsNOfyI1KvzJvnIzMH7H5zGnvORNPGKKyMD8/I09mMXpOH/dkIacdjxadotQfQFWbS2y/vyhh91fM5MI4tebTqkfu23Sv07bt/4GbBptzThvIvTgiD5FsTxpxMu/nTIZ8fQ9Y1Sv8gmG/GudwehdmmadMXn04RLPxN6/8E0ZPe3pYnnX5oWxnvnZBbmsTvv46nvVtumnqHjA/d6axp3/kVB6F6fdXfQbnsFWR2yiTHLGXKRQblkfINOIPSQfaM/eHbDuEY7x37ik2kRmxF6u2Ti5DT1e7emEYdH34+Ntlz2uTT5y/Ee4U9flgbHnED8ysqbEDJC1nmmfpnzmZALHDbhFw+nkdd+KQ2/LIKMN92cJv3xiTQ9gr5wYsF7nrU+LIl2TZ2xIA0ZPSfd++ue6dQPxVG6XY9NW2+/R8ZscEK5miPkBDdtjlGWdRGpUTaNsY1w82mnvTdv+GHLEChsM7suwCoYXeyVdde6xn5bo2wSGTduXKk+b0hylB2swqZaa62v5dI/gdrmCDlBUMF8eJRfYC2Eg0897dQcFIdRP/WpS/PaCaPapAK3re0SqEeAwGDsuPV5n332zuVYs7QF8WEttdnO5p8SYLW280GsrQVLFVxgnYQnbaApONW6r53WPGSg/gpsW+995z73n3nWmXmddq/+kikiEPE0NvTDZa3iD2mbNU4bbB6EVVzG8y8RbBf4J2sYwXpVNhrSNWsSHMHP8LHG8VVg1itiPiM74AjyRApZ8+qEnPXdOr4+GXJ0pbQdvoZr4RObtqzBZE63iszUUQg5/UIseIWAZ2ElekB2MLK1mu5ab8mNLsmY0mc+Kn2ju8YZtoXRbG46Pv4OA/iOLOm5cSFD6zVcDcOqjzwQH+YKbHZ3ELZwnefoI4xQvwTb6aL5ACPAB8bJ2CNDbKSDkWEy/o4xd6Sg9hhb9ckELfOeThsXfdYe9xg3OiTbR39busgf/oatjLl283/4veQmq8qc5o8qkw3Qd3Jqio/W9A45bYV1vhenh9CPgo/gQuNMv/gBMBLd4ivA4+ZTSxdf2aZF/dVu4wX3w11wvPnWNXwvbVYn/+v8C87POlPmRcPG2e/HXG7IBDZfdwi7fNBBB+dnyZX/os++Mz+QncaLDSI7uNGc8lkbIadvTQk5m+DI35yk52QPMxp/ui2DTR/0sSVCzj3Giy66jI//e4Zs2Cxli5mwD0gvZJw6+Vo/ikw28mjpWhCZ4/fee1+Uc2DqtHGntNPOO6UjjjwixuyUrJu77tot2z7z0Dy+4YYbw76NyL4iH5IuawtZskU2C9Ilvst2Ycc7xDjpZ1NCztpSfH86Tlbsvr6Zb8an6IC+IHULsYiQs5FVe9gPZSPTmrvIjH1h27VTXeYj+6GdfKZzzzs3t11sx5ylh+y+Y4zpIj2+NjbRfCl8SHOGLTKn6CSyv2wwba5+f6MfnjMf6S2dM+dbr1YJtEqgVQLrK4FWQm59JdZ6f6sE/j+RAKAqAAxEAGVexg1Mcd6aXoAShx9IBH44XnYelas4qBwOAAlA4ejWPwALx6cEczm2a7t6x664K8IJELwGlJSnHCBPuzmCHF7t54wBURwKlx1150fWBwAokODe4hQ3rRfwspsMcEOkAcz1tqtbnwE4JIajEVz6XSfkgEiOeSEMtVU5gLRyOTWC7yUQoow6IScAfcAB++dggj6WNijH80AmxxawLFdpA2cJgOXwGqPybKmf02tHq+BIuezu5HQK3tTlS17HRtAfCOcMk+8R8W4IgYDmyJ1Snp/GFYhGNHCsOBfaoA+AuXIAZ6BdOxEqzelcvUwOdp2QEwzoGuCZnAVQSh3KUy7Hi6PI4fGsiw5zwhHFHOwiH/3mLCAu6UsJEMh4K0Gx4qjaKcohMVfK2CqHvhh3zhn5Gl9EDsJK2zivdrGSHedDMEsARTuU43vBAiT5mi5lIiSQ3OrTV/ONXEof6cV/x05lwQBjJjggmFOy2uplK49TZ16bQ8amrjeeF8TjRHHCnw7nozhOyuFg+05bjCfdKOPIAZYVy0lVjj4KWAiilQsBiWTZe5+9s73g2CBb6nOj3Ft+kg/ZIVbJTtllHNVh7O2y1TYBKO2oE3L0xjygN8a56I2fAgSCLnbqlyCAQIMdsGTOSSx2Qb1snF3/gkLFZghKIZWMh2cR5/rINjVtr+fJD8FuDOkY8kwAjY6ylXUd00/1cjzNIQHZtc1FcmPb7LY1xz3P0S4ZtkWu2oqEZP/ZVXpTl63fBTwEP80LgYmiq9ptnnCE2R46gwy3c3p9L2MmI44+sYVlbPWZ/tAZ4/F/2DsPwDqKa/0fdVuSe8XdFAM2YHoHm55ACiRAGiQkL+UlgZT3kvd/Pa+3vPReSc8LvffewWDA2MYFsI1NNbhbktX2//3O3pHXlytpZcmV2eRyZWln9pvvnJmdOd+eWewPHjiCP34fDri/VEJoaC/cc68KAiR4Cc58TQ9GwCP3h+D3BB+qqsRzP+4xo5N3nqmA03XXJmsU3FuvvgXfjCMEA7AZnBFIw+/hg7o5NjzwSPLCh/QutpGjktlDRidLzvu4MpBmB4hbfLcrcLLuxpuTpRJEntlvqr/HjAw2Mqz4zFI/f3L02GThzJOTN773A880CiJX66rVvhXl/OOO9wy7pwaPlJjyk5KCHFlyTRJOX1HgZf5Rx0jcGOGZSuE6XPMJZefMO/gwCWR/oYyuh3z7QMC2SSh79W+1TeQQiYM1/ZOFp78jWXPt9UnbmrUdbWmSrz8vuzwmX+Hz4ucvUWaYgtDyLa9D/K27/Y7kuQ9+ON22sNA+rosIs+H+B9OsrCZty6prL//Cl5K50w/1rK4sH2y7OHvEKGWLHZe8+i//ljQ9s1mU6gBT4oeGWU9KSPt88uTY8XpH3aRk+Re/4mJYx6kaD9/45a+UOah39Qn/rPqBycIzzvIsxXZh8kP2bVm2XG272N9lhki65IKPpkKNTmBr0HW33pG88JGPymajPRMRfp1biU/zDz9SWy8eJcFsVPLUpMnJiq/+ddK0YFFSLMghbj2te+d8ZZM9NWq8xNj+7guPaYx7co/xyXOnKCvwTzck7ev1hHzh/rb+1vuS505WhmPtELVvYvLS3/+jMsiWdTSP99u9+vVvJgtOPCWZPRRsaZ0d9lebH68fmiw44pRk9a/1ftW1aWZHRwUlflh/x73+bjXegYjN4a34gwD43Nmy770PJu3rtD2ZRKolF35Mvj7tLb7u/q46ntxjTMrNfN3bNmlbw9dWJqt+L7HrrHf7+weDP/A9W9loC447QYKyfCMOhQIAAEAASURBVEXjxDMHSaT932+70AZkF+QWPSebSOxU3XyWajzfhEAi7tiqddVv/5gsPOl0ZWRKLMUvNQY4FvnaU+PGJy9ceFGy9oabS4qU9HnmYIgHyzUWMCYw9jH2c79jzOB+EsaGQCP/Xry8Jfnj7a3JX33vjeQdn3k8mXqqHiQ48L1vCaIzphG4JIjIWMx9g7luCOhSJw9FIPwwdjJ+Z+8d/MzvCKwz7jH+ZYPo3FPJsOMexX2QB2V4+Ccc3Jd4sIegOWMlD4Uwjw0H7Se7jWsz12XM5f4UAprMyZnfMD/iPhrmmmF85zvMw1gf5Ll3MM8kW4c2EzBmHC++Z/E7gv7/oHsEc11wctD2rCDHvIB5JPMC2pidFxDk575OQDeUpw7uA8x5mOPAGe3OtoefucdzjyHIHALoS5Ys8XtZmG/xAApzFOYqHMxW71SmeBChmKdQPnuvf0G+y7wNO2Tn2Nnrcx+mDrb2pCw25N4a5myIIMyRe3LQfsQy5sCsT8J9E764F+Nf8M36AT6Ye3JfxH/xT9ZgnMc8ivUU3HA+60r8k/UTtmBOhVjIfRVfQAzmnOycgDq4x8+YMcPXh4M1BjF3wU5cj76ByAF/4GReSLCceQB9Fdvhp2Bnns66Lntw3a9+9a/ctswrmWsHO+FLCHHBhoF3rgMv8MM8LjvfpQ+QJUR7s+3A7+iT2TlMFkf2Z9ad7EyBYJBdYzM/4oEtfIvdDpjHMj9incL6it+HA27Y8YB1Ov0Fn8emYSxhXEKMZAzAnvSh7FhCW/k3nDBnZ1eDrubsXBcfYE2IreCb64YPnOErXIexAZ9lLcs6F38DLwf9gzGHNSx9NGCiPH0ALKzhECcZx7ABD1Ey9oaxAnGL61Km1HoEf8EX4BPBtXg9wvyUcZd+N5z1h7iAD+rEr8liY45MeR4IYA0YtooEC+s8zsVHeBg2cE7bEHuZW2OP4rVC8CvEaObojHthvHBySvwHmyAYEXOA16zPBX+lz9EH8T8EY/jG/ty7GFcZK7Ll6HPwQz87ULEGxhjwEsPATmBirMKn4QC8rHNZJwV/pf38jXKcy30m+E94aIA4BtcCG/eNUgfXwtcZUwJnoV3M4/kZ3hiL6LvYEj/koQz6yjjZi7+HMnzDO/bj4Q04zt4jS2FgHGDdg/9RlpgH99J4RAYiA5GBnjJQRgE9LRKPyEBk4G3GgCZBpkWpaeFjWiyZJl6mSa0pmG+aIG/Bhp42NAlPpifObPmKFTZ2zBjTpN80Ye84j/o0kTMFtE2TS9MC0DRpQvQ3TZC8Tj11Z8o+MAUW/N96UrCjfKkfKDtP2G7WdSWwmRaWpomTaZFsmribFmmmCZtpEWYSREyLLtNE2OvWIsQ0UTQFj71qBblNE2nTxL/UpUyTNVOQ1bRoM01OTSKG0SawK9BsmlSahAvThNS0qPA6NNn3c/XuPVOQ27RIMIl2pgCBSZDw+uBAE1DHCj4thEyLzg4M4NcTiabJpWmBZ+ee+35vy5NPPuXlOVHBCtPi0bmjnZpIdpTnB02iTQECx66JpykQYppcmybJjh/bUm7GjBmmCae3h3LO77x5ble9UNtWq83wqwCD8yuhyvnVdjSmSb3pJdvOQ7F/UFf20KLXFDh3PApQObdwI+HCtJj0U++++25TkMK08DFl4ngbs3VkfwYn9SjTx5RpZlpgORf4kha9bgOJUW4XcGpi7H6gyb8FH6MOfFKLFKM9CqR7+zWR9rbCDdeQSO188u9TTz1FNhnTAQUfoV16Ctc0sTcJVP437KtFhGkRaHBGW+kHWoS6XSQoO3fYHt/R4txovxZppkWIafHsfQ+fDr7VcdHCD+CnHyow5/ixOefDnxbefha+RhsUHDMJQ25n/q6FYMl6qRPe8D38l/5LG/k93OGPWhT5dbQI3sJvtfDw9mlB5XbV0+CmBZxpIeX8aSFqWugb/lipPsTfz5ZdtIhzrAq2mBbd7iP4qxZV7gcK1JieoCxuvv8bf2YMgDv6KTakzZyPT+LjJ510smMeNmyo+4kWVqYnKU3BJ1PAxxRAMy0UnScFHryf0D+wDX6IHTkvHPQjzmOMUUDGxwX+rsWsMaYwnihQ4H1VQS6vn/GJA7zYGp+jvARVY8wArxbl3qfBQpvp0/DO37kOY62CQm4fLQy9DDbhulyHa9OfOuPKAeg/9EV4Zizk+pSlnYxj1BeOwC3+jV8u1fjZKCwcYNOi0/uuFuOmYEyHL4BZgSKT4OzthBvahL05rycH420Yx+CMeqmfeqgPP1Ywzdsi4dvtJIHR71n0oXAoSOT3NcYGCbDeR7gvZNtL3fgRfgwvGzZstKZNbdbSXmnVNbU2Xu098YRj7JSTj7PxY0c7z+DDPpv04WfGFmVHen+HI+4V2EPvn7I1N95gG2Y9pnMqrP7IY2zwu8+06j0nBohbfquuTQufs7W332EbH3/UWt5YaXqnmpVVlFulxpJ+e+1ng3TvqD3iECuv071H1+Vo39hgjbqHr77mamtcsMiq+g21YR+7wAa8c6YJiJ+zxX/kj61vrrYN9z9k626/xTa9uMzaNqU2rqiuseoxY23gCTOsfuYMqxon2+n6HIpM2Lprb7XV119nzWtetzrdv4cIT/9pU61M+DhaNI6t+u1vbZ18TQBtyLvOsiFnn2MVw4d1YGl7c5VtfOhhW3PzTdb0wvOqV22sqrTB8uXB57xP1xxrZfQ9jW3NL75k6+++19Y/cK81v/qyKRNMzS63cvHdb9JeNpB5yrFHW+WwIR31O5BO/iNxytbdepute/hBwSu3gSfOsEFnnG5VY/foKNE0Z56tvu56W//oQ1ZRN9AGHHG0DT77XVa916T0HPli+5q1tkrj61r152RTq+o50Yacf65VTRjn5ygbzRoefdzWaLxpWPisJa0tamOV9Zu8tw2cMdOsstzW3XeP6X1tNmjmSWrHaVYxcoRtmr/AXv6v/7I3r7rCyuRfQ8XvoFPOtKbnllnDornW3tpoFRpb+++9vw15//vcF0zchaNp7gJbc/X1tmHObPlIPxsiTgfqfuT8F05qU9/ZeMcDwn63Nb2y1Nqadf+S7+Er5TX9rXrwHt6e+jNk//FjUluEC5T4bln2onzvWlv/yMPW1thQ4gxRXVllA48+1ga/9z3y/0mmRad8/Xlbq3vwxln4+uum97YxGfFzK+hPU/ZXf5F/ub9rLip/l3BmG+6739bddqs1LV1qihxaWXW11e4/zQafepo1v/m6rb3rTtmt3gadfobVH3esVegeoEHY2la+YW/87ne29t575JlmgzVmDDn3XKvUWGryQfeNW+6QbzxgzStf0+9aZKcKq1Sfrjtwug086yzrf8h0K6/fcl5Mgxk3W+i/uk9wr+B+pIw2jU0VPm4yF6ip6edjVZiLhHJPLk7smgfKbc5zZdagbljWvMKGNF9t7zi23pSh4WM953IwhnNf537LvZj7OnPC7FyQ+Y12QPAP90bwcDCnUMBY98aTfA6YHSv5O/Ne5j3cd8DLmMpYG+7VzBG4H/HRwwl2iPq/gtt+D6E896fZT862a66+xutizAU/Yy5zVw540YMMfm9h7OY+zu8Y3xk3mYdx7+X+wnco54U7+Q/cM4/g/sucDm4YnzloB21mHieh0Ocy4V7J2M2aRwF4UwaWj9kSJJ0f5kDc75kHgYG5mx7w8vl7dl7ANeAlzA2Y7zM/Y27Kwb2GezzzGtrEPR5MzHXgkfkh55+sORz3Y+ZwoX7q0kMkxtxFgWytCc71tUd2bgh/rLO4hzHnA0t2nsA9k3ZzbXiAF+7tzAO4LypobhIafT7ggHP+B8zcM5kjsMbChvWae+0/dar7Iz6Hr3J/ZY3Imodz8C+JVM4X8yN+j51ZC2FD6qQt3P/hjXWUgt2Oneswf8LO+Dh2xDdZS9AO5kmsZZmvSgBwW4EDjFyX+rED6xfWB9if9SRzQombPrehnMSyDhbAgU8xD4FX5sGsN8AO1+Blzgw2rkXfxj6TtXaaqfkP3DNXyx74J7YPazR8n3nGezQvpm9i664OcLNeoF1wFeZHtDvMj/ALbIxv4E/ME/lk+zxtYixh3gNexhLWhdn5ETxn50esdVhzYC/m+PBAO4kBMAfOjm3FbQA3fZ9YA2MM9YSDclyX/s98ljU9fpHFG86lT+phArXvRq2v53gf7aey0zR3x7bwT7/CtvgF/YZ5PdeAN4nTzj1twP/od2GMCz6In/EzYxf9vniODeeMsWG8oS2MwWBm/ce4y9/AT7wBXvm7Hlrz9oOfeIKy37xPh/GbevA5/Ir66aP0WXydcYP2MCbjh2AOY1ngptQ3fkrfoE54Z+zBl2k/nFMnMQ3uI9gwjD+cw9ocLsCCL3CAm9gGYxnjJHESfkc/hy/szNqYfoWtqJuYD9cOfZdr0L/hig99JPiOBEo/D/+FZ7jnPsO6stQROGO8AWdYX/F7roM/cC9ijIU3bAIns4UbnIzdG/Vv+iFxD4n3Pl7Sd1nvcF/q6gAjfQmfY4xjPOLeSdl4RAYiA5GBnjAQBbmesBXPjQzshgwwGWECw6SIiVpnB8q9tmzyAATndTUhZEJHIBhRi7oJljNxY2K5tQcLAiZTTLQIoIfJEviZCAb8YXLHdViwZ9uW/VtnOKgP/CxswqKchRLXLS7PhJlJaVaQUzaN6Qk/X2BQB9en7XBQXB4MxYKcngD0CS4TZBYGtIHFSmfli9vB9QL3tINJKYIR3Hdls63ht/jaxf9mkooPEMAGv7b367AbNuPAl0rxkq0LmxQLciy29EShizBcA1vQTnyjq/qoi6DJGtlGz156GRZFlOFv8Md3Vz7O3/FFrsvBNVmkFvcf2thVXVyLD3bBv/Ic1NeqMhyVnXBHQNDrVZvy1kt9BBYQkCgb2tRVec7DP8HPp5h3x4qdCzgIhmYP/k4dXXGUPT/7c+ijBIjgPdg+ixc7FwtyelrStKWJB2+wH/VQluBbMf7i69Gv+LCYHao+jRjDEdoQeMiWCz/DE1j5MHYxptA3KdPZgU8zhuBrtBGbUC6MfZ2VK/V7fBEM1FPsp6XOZzxA/OKAH/y7K6zB1nBI/V1xWep62d9RF75I28Ed7BOuTzvgvKtrZX2zq/ZyHjZ9feUqW/5qsy1bWWvNifpzrcTPYRW2vzS0UUPKcGFrE5Zm2W8TfUS2KVPQvap+gNUoQFKt8Q3f62h3u+6YqtsPnecVZBvZ2c/yx/a166xdgk2Z/Kt86BAr67dZOC1ZrK2dm7OEFV2nonN/2qKsOE4k6CHSsIlT+ZDBEhzquy5PX1Y5GVgFSlyHv3EOsgfjWXGHBwDnNBfaKB9D5CiXf2XFpS1wMj6Iizb5QllFpZVLZCmr1TwCg/T0kN9ILUnLwlOpOmQ3F9Ek2qXtLHEdNSG1bYGLUvVgx9VrDYGubIDuDaGNtB8c+AcYxCPiUrEgN1zB8tF///dWo4BS+6o1psf8vY6ygRI4yktgggtvn/wAPNioFK7CecrMlLioeuUDCIYV+BniSV7/oZ7eHu7r662N+2ir7oP4Avbtv+UDRx2XgbumTeof4rVRwUpxWj54YNpO/hb6W6m268+pb+q7VH9U+UR1tks0Riwt13ypYriwIICX8vUCqHAPa9Z41bRW9xOVVcajVSjAV63xukafas0vGLvC2EAZxrAnF5sLcs88nwpyY4e324Wnt9gJ08t8jA/nh/ZzX6dcueza3ZjG+E2Akzq4Z3Q3f8wzpjLvADvXBkPxwVjKx/+eaW/xeYzp3Ae5/3Jd7r2M8dxXi9tcXLazf4Mr3LOoI8y5wz0jW47rFwty2h3B5wWIV9x38s4LqJdr+5xS7aFd4frcr7lXF7eJ88HAscU9w3+T/qfDHuKxogsuOY95AlyG9REBezgt9hG6QN41XAZKyR/D3ASeuBYf2hLaRpu5Pt+IAohxPEzHgdDBOomH1zhoA2IhD9whAsAZYuEXv/glBfT36ziH9jE/5Tq0kTUN9Xd1r4dnMAWf9Mr0n8AFfQp+i7niPMpRd6ny/J22hzkdOLA3H4L7nR3UxbqScrSb87ubWxXXRR3bc35EvwIvNqePdtW3irFui39jU3yBT738bpA4hH+OYC/6fXHfhzfKci4+VHzw91C+2F+y53IeXMAJa1zGLuxIvaEOfs6O+ZQP67LO/C1cAwy0jXGo2NfDOT35DngZIzrWL+o/3BOKOcrWi39ie/oc57Hm0bb1/jN/40M7i/tOGNv4PX/n32HtVKW+gf8gpJY6Qr+k7q5sUFwWzsL4z1jM2orrdLbGon7sR9v4Gftxn+zpPSjYm++e4C3GH/8dGYgMvL0ZiILc29v+sfWRgW3GABMUPhxMyvj09sjW19u6uisf8HeFnUl5Z4IcT0nlqaOUIMfToQQGmChydDVpLtWOcF3+1hX+4rLbgt+ApSc4SuHqTJBjUb811+iLtm7NdYvbtrP9e1dqU8AKh6X8qytBjqdDQ/lSZUvZpafnF9exNeVDmc7aWHyNvvx3uHZefvry2tS1va7PdRqb2uzJRWZX3FNuC5brqe2qMpu6p9n7T2yzg/SteIRp60JrenyWNSgTp01Px5bX1lm1Mij6nzTTqidN9sBen3DAfZMP98w+uG92iQlhiPDk9rhWFkhP2hjOpTyG2FWOgLsbbrsS5PrJv9wXtoU/BHzw2Q3GbUb51mAIZbYF5tAfnBP5Wo5pK/O0Fj081TjrMWtWdlO7Au7leoiq38GHWI3mJ1UIhxm/ZbwhSDl7UWLXPVhpz7xQbo2bzIIgdzyCnALG2TJbwz/X8WbA0052hLE94OMe0xdHnjkz3HcmyJH9EbD19L4XyvV1m/LwsiOuHa7ZHU+P656p96QpW+0G55ZMn4suuqgj6xBRg6x2beno2U3jxo03bbVnF154gWetZNufx77Z87f1z4EDrtMdD1ksoVxPymTL83Nf1FFcZ2f/Dtfi773B3Fn9Pf19wLMjsWxLDKFueOntfSBwm62zJ7z1RZ8L1+7JdQPunnwHrJTp7loBU55ze4IhnhsZiAxEBnrKQBTkespYPD8yEBmIDBQY6E6Qy0NUV4JcnvJvh3OYOHclyL0dOIht7DkD3QlyPa8xltgdGWB80WvCPED+p7vK7dll2opSu9UcICHu3JltNn0vPf2qrCS9hMI2XHmFrfn+D6xFW9ZW8JTx6afZgM98xoPvfRU42R05jm3qnIFuBbnOi8a/7AQMEARsXrLE1v3iF7bhisutTeJc9T5TbIAerKp/3zlWpa1gCQ6Gw8/XU/wIctc/XG3zllSkgtywdvvwqU2eIUeWDeNJtlwoH797x0B3glzvao+lixlgW8hLL73UtzBnWzkyiniQTu8PtoEDBvpWemxjyjZ4+DyvTdD7Bn07RDLv4hEZiAxEBiIDkYHIQGRgd2UgCnK7q2VjuyIDkYFtzgBPdrInvF607O+0YnsEFpJsx5L3/Um8C0svaPc9//UCYmPrHLZryVt+mzdyJ7gAAXPeQfDd737XrrzySt8qhv3/9XJm04vddwKEEcLOyABbCrFdEu9o5L0EBDkvvPBCu/jii/09PDsj5ohp+zPA+NLQ2GZPKEB++d0VtuDFcqvWjkZTJyd27oxWm753ol3uyvXONm2brHf7rP3Wt6xZ7wSpYCvhd77DBl5yifU77PAYQN/+pts9rqjtljYtXGyvfPNbturaq/UusWYbdt65NuorX7EavesxHjs3Ay6waX6y9oc/sPV6b2qb3ndXLbsN1PbI9XoHTpV2O8hu8cj2Wswdn1iY2A2P1Nj8ZZXsxGljhrXZh05utOMPSt9BxnZlUZDre9sjyPFOp2984xt23XXX+VZjvAeJeQGZ8/HoWwZ4cJF3kPNOYb7Zio/t3ZiP4eP0Bx6eYjs73vV2vt6vxXuc2LY/PuTSt7aItUUGIgORgchAZCAysHMxEAW5ncseEU1kIDKwCzHAwp6XL/NieJ7w5GlOXqDNC7p5CjTPwdY5vBycb/Y8ZzsXXi7Ofubx2MwA79Pjhei8wJmDl4nDdRQuN3MUf9qSAQI9vHibl4zzjhLeOcKLxvnwXsZ4RAZgwN8/0diqALnZlfdW2sLlChZKkNtvYru2rGzeUpD70//Z+u9811oQ5HiPzTvOsIEXX2L9FUgM78yIrEYGesSAtklsW7nS1lxzg627534r1zvOBpx8og185xlWOXpUj6qKJ29fBhDzEeSanlts6374I9v4xz+6Lav23dcGaNs9BLlqBLlCthvnM94gUjDe3PhojT37YpULcntIkPvgzI0uyPFe21LvH9u+rds9r4a9Xn/9dRfjEIh4bxBzdubew4cP3z0bvYNbxfuaeKiOdc5iZZfDP++V4uD9TYhve+l9mdO0Re+kSZN8/cT9NB6RgchAZCAyEBmIDEQGdmcGoiC3O1s3ti0yEBnYpgwQXCGw8sorr/jLgQmgjBo1yoP9/Jzn4OXNiAbr1q3zAMxIleflyaVeOp2nvt31HLKdXn31VUOY46lxBJWRI0d6MGV3bXNsV+8YoH/y5DX9E7+hT9E/Cbrl7Z+9QxBL7+wMhAD5+o3aQk4B8qvur7ZFKyolyCW274R2O+f4Jjto73arUnCwTWP1xsv+ZBu/931rXbTIyiXI9dOWlfWf/7zVHnGkP/EfM1p2dovvpPg0TrW8/Kq1vLbSyiTIVY4c4Z+ymuqdFHCEBQOMHzyY1ajxYP2Pf2wNf/qTtUtcrZwyxeq02wGCXM2ECX7vYWwI401jY6Nn5N70aH9tkStBrtlsj6Gt9gEEOb1Drn8U5Lapg5GhGOaTCD/MJZkXkLUVj23DAP1k/Yb1niG3Yf0Gn5txJQTRuro6G6r7KQ81RiFu2/Afa40MRAYiA5GByEBkYOdjIApyO59NIqLIQGQgMhAZiAxEBiIDkYFtzEAIqK/bwBZyZtc8WGOLV1S5IDdlXJu99/hGvUOu3besbNUT/Q2XX26NP/iBtekp/3I9OFF9mgS5z33O6o46yoO5cYutbWywWH1kYCdiILwPrnHRQtvwk59Y02WXWzsPf+yzj/XX9sh1559v/SdP7sh220KQ05aVN0qQW0CGXBTkdiKrRiiRgchAZCAyEBmIDEQGIgORgW3PQBTktj3H8QqRgchAZCAyEBmIDEQGIgM7GQPthQyXdevZQi6xax/sb4tfqrIqZchNGddq7z0WQa5NT+2XG4JcowS5ph/9yAW5MgQ5bX9a+7nPWv1RR/uT/vHp/p3MwBFOZGAbMoAgR7ZVw4IFtvGnP7VNV1zhglzF3ntb/wsusNqCIEfmFWJ9VpB7XOMNGXJRkNuGBopVRwYiA5GByEBkIDIQGYgMRAZ2UgaiILeTGibCigxEBiIDkYHIQGQgMhAZ2HYMBEFuLYLcAglyD/W354IgN7bV3nNsQ4cg14Ygd0UQ5J4zBLmqk0+22s9KkDv6aOO9T1GQ23a2ijVHBnY2Bvz9cdq2vEOQu/JKS5QhhyBXI0Gu7rzzrHbPPTuyZ7OCHA8A3PQYglylMuTKfMvK8/0dcnHLyp3NzhFPZCAyEBmIDEQGIgORgchAZKCvGYiCXF8zGuuLDEQGIgORgchAZCAyEBnY6RnYUpBrLwhy1WmGXJEg17p+XZohp3dFtS9+qyDHu3Diuz93epNHgJGBPmOgra3N3yPsgtzPfmrNV161WZD7yEeUIXee1e25V0lB7unnErtjdo0teqnSNkmQGz1EW+TqAYCjpkVBrs8MFCuKDEQGIgORgchAZCAyEBmIDOykDERBbic1TIQVGYgMRAYiA5GByEBkIDKw7RiIgty24zbWHBnY3RnYWkGuSVl1S15usTkvlNnLK8uspdVsyECzI/ZtsykTKq1///4u7peVle3uFMb2RQYiA5GByEBkIDIQGYgMRAbelgxEQe5tafbY6MhAZCAyEBmIDEQGIgNvbwaCIJe+Q67drmPLypeVIVeRvkPu3Uc32EF7tWsryjK9Qy5myL29vSW2PjKwJQM9FeQo3VGmocE2btzoGXZsZcl75upqa62uvt4FOba/jYLclnzHf0UGIgORgchAZCAyEBmIDEQGdhcGoiC3u1gytiMyEBmIDEQGIgORgchAZCA3A0GQ27ChyeYvabN7nq6y5a9XWGWF2YRRbTbjoGabMt4kyJVbyzoJctdcbZt+8Utre/55Kx882CpnzLDaT37S6g4/vOMdcjGInpv+eGJkYJdmoENcW7TQGn7+C9+ysv3NN/UOub2s5sMfttpzz7W6yZM7tqyksbx3blNzszVKkGtobLTmTZucg6qqKhfiyI6L76Pcpd0igo8MRAYiA5GByEBkIDIQGYgMdMtAFOS6pSieEBmIDOxqDPC0cfiUl5fHp4x3AQMGewGVgPb2DGpz7XBsz+uGa8bvyEBgIPpiYGL7fAdBrqmxydaub7BVaxoVJG8xNoqr7V9tQwf3s/q6GisrV4bcxgZrfOwx23THndb+6itmemdc1aRJ1v+EE6z/3ntbjTJcKiorOx+7lPFSrgyYMgXcTfcljkQZMu36KErv/+7uP2X9+llZXZ2V6Tq6kCUtLZZs2GBJIajfXXkpi1ZeJwz9IoZyeBSfO9YWEUPqk+Khv2xRtiP7Rc8xIMhtUt9rfHGZNd5ym7U89Ki1qz9WTJxgNWe9w2pPPtlqx4x5iyDX2tqqcabZNmxU2aYWa22TG1ZU+nm8ixJxzueudOjCrpUagqxa3b6mWg8IiCamLWx1qWqsLd/w4eU0rFl1VTpSUK5J5amnffM0qNNhJGJIqekzHmpSm1LrDrNFH2Noli/hUz3yyd5ikD/X6BP6xa6IoVJ9ut8O5mGnxKCxUUNkz8aoXvrDW3jYQRj6yx+qNOb7+FDAgG9nlqzpH0v818eoPuAhi4H71CbZ4m2HQQ/ocd8MttjePLBzdT9dv5/sGXexLuHs8VeRgV2cgSjI7eIGjPDfXgywwNnQmC528rScxUmd4m5MJDhYcDfqYVw+eRdLTALqFCchY8ADAJqQNTSlk7K01q7/u60wbBQPTArfcqiNrZotESRpVbCEbYAIrA6oK+tzHjrF8BZQ6UKxXraAT46+skWvMciWPQnolPKHvBh8EZG0W3XFJqvtV6Z4do18qswa5I/rNrRaoxyTADk2q1HEiCB4qaM3GKgPnwy2aNQT6qtWr1WfKLfK6gFWLUwVBMtLX7oDTl9ioFL3B2xB38wRGKMM/bo22zfVHzaqjpL9ggJFR5YH/gQG+jYY+DnPETGkLPWWhzJrt/JEW5itf9MalDlRWzfA+tcNVZS2vyU4o+zhorUuJ7k6XZQV+WhvMfSVP3C/kO6T3i92kE/mxQCn3CeaNzVr67hG26RP0t6svtWu+4YyVmrTbBWE+lad07hqlTW8/rq1yEZlK1da1ezZVr16tVVKaEOM6+oBkPLBg6y/MupqDj8iFeV07ab777fGu++29vXr83Q3qznwQOunOirGjbMykdz68ssSAm6x5mefzVWerL7+M04swnBfAcOGXHU4hpnCMLaA4aWXrPFWMCzIVT7FAA+Hb+bhvgIGiRl5jhTDTGEYm/IABnhY0BsM94qHe1xQyYXhIGzRCwxDsIV4OCzDw73CcE9PMByU+kPgYcUK2eLW/Dw4hpnCcNhmWzgG+eQGCcU5jpqDhGGmeJDw5D7ZQwwVQ4ZYf/lT9aGbMTQKQxP9ArE6x1EzHR62xNAgf2hZuDBHabPSGO4RBtmiFAafzHCfTKxN4hrjQcvw4dayzxRrHzrUKgcOtNrRo6x2lD4DBnQIbIBhzEHIe21Vuy1ekdhLb5itkdu3tJZp/JBgrnlPuQZjH971nzDMExjda4zZtEl639yA9D6/7DWzp583e2NN980kkDdU76k7dB+zSaPVZk1z3lxnNv9F0/vs0nt/d7XUCsOevcDAlI535b0FwzJheKUHGMaKh4lFPDwnHtZ21wLdUgs8HJLh4Q3x8GxPMOgehy2mBgwKUnfYogcYAg9MObcaA/5QL3/YGgyDCrYYlT6X4BiWFmyheWB3B/NP52HSZgxL5ZNz8Mm8PJTAMH9pioG5aHeHY5A/uC0KPOyKGIbBwxSzidhCPootesrD3gUeBosHhBN8Mrct5IPD6JtZDLLh/EK/yGuLXmMo+EMHD2DAH15N1yZ5/KEYw1KVnfOCxjvV1d1BXxxewDAh2GIHYoAHxm7607ylZrRla22xVTzgDyNTDCsLPOTFwDwcW+yvcTL4JHZ8pqe2KMIAD8ty8tAXGEYMTsfJCRkeeoRBsZ/gk4Pq0r7ZEx6IN0zfOx3jePAgHpGByMDuxUAU5HYve8bW7OYMsHi++0mzBZog5zkQ4046xPQOnHSCT7D9ccUnZi9Khb08dUydZHbMtHYb0K/R1iuD4OU3y+3pJfX28iqtzHMcCB8z+wDD8QeaMSlqlSj50kqzB59JF2zFENqlJDQ16eljPXlM0KNaws6oETV2+lEVvebh+IOEQRN1no4iiPKAMCxVECHPUV8rWxxsdmAvbDFtstlx8BAwiAfHoIlpnmOAMMwsgeEJ+QOiWp5jazEQv2ptVeZi6wYbUTXHDp9aZQdM29/KK+vtsWdlz6dbbOWbEuRkvxo9BlanrJSqKq2MShwHFHhg0YQtVhT8gUVCnsN5kE8eMDmxuc/MscuvutOWrRpjg8fOsIFDRkgoTINiXdXVFxjomwfsmfZNhLTHFUumb/JznoOyxx+gRXSGB/yBhUqeY2Bd6g9ZDLOE4cmeYpBPspAPtugphhkHJ7bv2BaJ6I22Zn2rzVnSzxau6C+hmOzW7lviPGQwLH9d/jS3hzy4P2y2xSz55OzF+QKEIDxQtqBvBh56iqHSNlpty+M2b9afbOGC+bb/AUfZpAPPt7Z+06y9rJ/GssRaWtq9f7B9In2jkGTVQVAxhhfFw0P4g4IyeQ4WiozV9HECQvghffPJHvLAWE3gF38AA2P1i3kxKJDEGLUFhvmpLfIEIWgn9ztsMXRA9xgYlwiQs41cm55SKS9rs1GDWmz6no3asrJd73Sq8QcH8EOyWhDw+bRoy7lEwf6yn//c7JFHXIgLztqZy1ZKsBj0mU/bgPPO9+0uE92f1qr82h/9yNok8uU56t75Thv053/uwpxubrZp7lxb/fWvW+Odd+YpbimGzwjDeZsx/OxnKQYJjHmOujPPFIbPpBiqhOGZZ1IMd92Vp7hVSjxyHs7NYPjpT23tj39sbT3CUOBB2URbh0E8aEtBBEK3hWOQLVbq5p7jSHnIYJgzJ+VBQlKeo3KcePh0CQz4wxs5MZx1VuoPB+hGAA89xjBOthCG979/Mw8/+Ulqi7wY3vUur6MmYHj66ZSHe+7JQ4NVSlweLAz1WQzyhTX6sP1jnqMODPjktAIPPcUwPoNhUMEfcmDQ8OFPHjCG2MyZlnzgA5bss49VKfuSrSdrJejX1PTbQpCjCHNTBKA7Hi9TkLXMNLXWGJSOHJ3d8wZrPDtqmtlphyU2bmSZgrKJ36NufKjMXniJWrs+eEhinAKKZ5+Q2BH7pg/ZcW+468kye0xj7GqtL7o7SmLQfOEGYUDU6+4Aw/hRZu89vgjD7AKG9d3VoMCueDgaHg5PbOwI8dCU2BO6R8FDTzDAw+EK9PKwITzcWcCwZlfCIHfHH+ChQTwwf7zx4fw8TBgtf5AtDpc/INDCwx1PlBnzn9w8FGFgPXFTTgxwPx4MBVuAATHtzh5gQODFH07N8NBTDM6DMBwmf9hqDOLBMQxPbQEGbLE0R7/wLbL3SHk4TELx1mI4poBhDBgaE3u8YIs861SS7uHhHHgQBuaXrKncHxaYdhDovm9ii95imAgP8sm3YJBPrs3xvA4YjhUPp8gf4GFjgYebsUWO9To8gAEeEMyZCyOeBJ/MjeFA+cOhie0RMCj2cvMjvcPA/YJ1Yo8wiIc9hhV46CGGSfBwoniQGMR9CR56ioG5OLYIGGYVMCzLaYtSGG4v8LAujz9ofXxcwR8cQ0Nis9QvsEUeDGTFTRqT+sMhGR56gmGoMBwLD/iDbLFBGIjF3fxoPgzELM48Vv50uNnA/t33w3hGZCAysGsxEAW5XcteEe3bmAEW/ohAv70lDbLmoYKnaC84PbGTD0sn+Gv1sPHNj5jdoknAqhyLb65x/EGJveOwdbbqlafs3vsfsSWv1dqGfmdYc6VWLjmOUhhuEoZbe4JhemLnz9QkWYsFsn8WvWh22d1l9rSeiC0+XPhRYLW1pc0DrWQsjBxWbh97Z5mdfGiBB03iwHDLY2W5ghBc4wRhOG/mZgwLheHyTjAUY+LfBKixxUnFGMTD6hwLHeoAw/kn8W6jlIcFBQxzSvDA+cVHKQw3FmyRF8OJEk/goQPDspQHnsLs7iArs6XhVWte8XNNkDfZhRd82EaO2Uc+WWE3PNiup7zb3WYIDpVVFVqUagVQ4kDAAQOBHfwBgRpb5MFAdQhY2GLGwe12z9132bd/8Cd7Yc2BNmLv86120CgFaLoXghyDbDFeAa6twYCY+BFhQABh8c0T8jc8bHab/IGf8xzFGJ5dKh7uKbNnctiC+sHgPGQxPCQM6hd5Mcw8JLFzZ27moacYhg5st7OPWW9j6hbZvHnP2OKla2xFw6G2rvxwCVH1wOz2KMYwf6nZFfIHnsLMcyD0Y4sZEoI6bCEebhUPeRa+XGOmFlr45LgRevpRPhkwzM2JobpsjQ1qvtFm3/0te/qpJ+zgI06zvY/8srXUnmhtZXXqFwRx0614PYNCfaM4cHuSMGALx9BSwCB/yIth5BDxcFpiJ2Z4uP5B+cOs/DyAAR7GwgMYlsgW9/YAw1D5pDCcMH2zLa57IMWwLl+yjO53KQ9jh6cY5hUwzOvCFtxfOdgSbszwNjtqv03KRGlTOyoUAFbUUEfYnq6pqcnf+9QmIartm9+09nvu8b939x8XHr70JRv40Y9aubJoEgl8a777XVvzjW9a22uvdlfc/1539tk25C/+wmoOPdTKlM3bpAy9VV/7mpENlOcAwxBhGJDF8J3v2Bq1o+01RUJzHPXCMDiL4YknbNU//VN+DOPHb8ag7CjnAQzf+EZuYbL+nHNSDIccYmXV8CAM8KDssDxHZSkM3/52ykNOcfQtGJ54POWhJxi+/GUbcOGFVh54AAM85BQmHcNf/qXVwIPE0SYwfE22uC0nDxMmpLbIYvjWt1Ie8mJ43/s22wIMj89KebjttjymsEowwMMFF3TwsFr+uBafzCkK1oMBHg4+OOWhpxgmThQG9YuPbD2GConlFZ/6lJVNm2YIcrwHjg87AVRIicpuh80DAHOXJBKyyu2JhWWWZ2wj0Hz8gYmddUy7z4V5wO6xBWV2pcbX55aXnitlDcC9bcIeZh84ud2OnZb49ltkpd38aLk9OCffmsAxaE1w1tEZDM8WMKzIgUFDKfN4MBxTwPDCy6xJhOGZ/BhOAIN4YB4KD48Kw1XwkBMDQd4PnJRiIAAPBnh4qCcYNB+Hhw4M84Xhvh5iKPCAIBMwwEMecZT5PGuCM3uJ4YPCcLRs0RcYeLDPbSEens9hC65JsNv9YWrimfXwcNMjqS3yrEucB60JsAXz8a3F4Dz0IYZH5A9Xw8NL3feLwEMWw/P4ZA95YH2GPwQeeoph8lgzMBwFDxovnn8ptcXDc/OtUxEeHMNRW49hzyIMzxUwPCQMeURiMLA2OlMYeACBXYUemSdb3M+DC/ls4RhOEQ/7pzyA4UbZAh62CwaNSWD4kGxxZAHDYnh4uIAhxxqRde4Mrc/eCQ+aj29oMHtYPnlNXh4ChgIPWnLY1mLAFqwJHINs4Rhe7t4WiGHOgzDAQ8BwY4GHPOuzwMNbMZT7mJu9R5b6ua8wsEZ855EpDzyA87B4uPb+fBh4uP4dR6UPsozWGomDbaaZU4RtNNPfxv9GBiIDuyIDUZDbFa0WMb8tGSBguEIP0f/qJmVFzclHwZCBiV14erueqmGxlQbZeYqUp3JWrdP7Z1RNoowk/sfUiJt7NmjAVU6Y3m4n7v+yPf3otfbb319hy1cNs7HTv2RDxx+nMt1PqAIGnmatKIGBa3R3gIEF26Q9ynwSQtD/T3cpU++5t17fA6uKXhPATttV5gLMhe9o9ydJAwae6IWH1eIhz3GiMJwfMLQo0LxMomAnGErVN3RQwRYKFjsGiXCOwUXBnBgkIMHDxNHioY8wXC8eEGhXr8+HARELHjowYIu7y21OCVsU84BtNm14yV6b8192xD5r7eKLP2+T9j5Yi++qgi0oobMKftgZIjDAwwTxwDY9iB/YYs7znZWg3s3HMGxxRruyR9vtrjtvt+/88Ap7ccMhNmLK+davbuRb+sDmkpt/mlngYWsxDB+c+sPJmqQHf7juQdkCMSynLWYKP7aYMKrAwxKE6vw8FGMg+AEGxPI1G/JxWYwB8QMMz+SwBf7Qr2K97VV/v61ddrXNmfOktmVRduSEC2zEPh+wqn7DvA/Duo81guRj1GYz+E/YER7GF3joCQYqGIEt3B9SWzgPD6S2WJuTh5MOLWBQ5gI+OVc8XJ6TBzBUl622QZuus6fv+7ayNp+yAw892SYf9mVrrpvpwiRcMajxjWWKx2n+/BYMEqAcwwv5bDlySOqTCJz4JDxcKx5ufaw8tzB58mHiQYFOMjjgAVEUDHN7gkG2mKmASsDA4h0MeYLW8PAWDBKoL78nHwaeCiere8LINjtsXwWuD0izD+CbIHqLBl62Q27Wp0XZac3f/761arvFPAfZaQPIRlIWjQswWlGv+9lPbR0ZUYgf3LS6OMBQq6D/QGXIVU+fLiFK2WnKiFrzP/9jTcpO8yydLsrzJ7LTBn7601afxfDTn9i6kJ2WF8NnP2vV2qrQMSgbyTHcfXd+DMoUdAyDJciJ03XKTnMeEGDyYDgTHjIYnhKGr4uHHmFQVtYHyFYsYFBmWAcP3fDotlCm4MDPyhbwICFqExiwxT05eZA4OpDMsPPJFMxgwB/IDMvFAxgKPChDrunJp2wtPNxzTz5blMIgX3Ae8mJQlp77pPMAhieF4ev5MUgcdZ88/3yrULZiO/6wNRjgQVu6lsHD7AKGe3PyAAZ8UtmrHRhkB+dB29R2ZwvvW6efbtUXXWSVU6dadX29Elir/RPeBxdcKmxZuWJlm933dJmCvBX22moy5HRGZ0OAhvDB9WV25NR2O/3wNg+4s9X37EVlepCnYnNmWBflCbAToH7v8W0e3NQzT8qAKVNmWLkyogoB987KAx4MA4Rh/15ikIh2tjAcsZ9Ewa3EcJR4OO2wAg8S5J4QDzfCQ8i66KwdaoPz0AmGx8SDB9w7K5/h4a0YyoWhPB8GtRvRJPCAIOO2eKJcWenpWq1TXyjGgD8o2I0w+cSiHmIIPOybCnJguEMY8Ad/KCsHD0djC2Eg6E9WPRgQDnLZQu1G0MQn8Qfe3bXklc0+mRuDdnE57XDNO4YnKYaFwiABpScYsMXhWQzwIME7D4Yh6hdHC8OpRRgQcTqysjrjUj6J/XnA8OwThAFbBB56g6FRu25gi55gGK1MIHgQBvoJtnB/EA8ufnTWhoJPwsMxB4gHzQPHYoutwJBmKwrDlL7BgCD3uPwBcbNjF5XO2lGwBQ8NYIvD4EG/ewEeHi9Xdpp42KjGdla+Ex62CoMeGsAntxrDwDLNX9uVlZXawjEsEA968CA3D8JwDjzIFohhL0hEwx9y81ACw6wCho6dXDrjMthCGN4nDIdmMNwuW/AgSx5bDA0Y5JNjhiUu0PYIg0RBz9KTLfoSw2PigQdR8vDANpUH7W32nuPabcr4NF63cm2ZXoFSofiWOmo8IgORgV2agSjI7dLmi+DfTgwwZ3lFsarL7krs0fn6l4I1Po8pnsxoEsNBwGhQXaLtBlr9qVoEOSYvd2nxfe9T5f4EZlPTJm1DudGaleJDNlKd9lWs1aM4ZChRDXUcsV+bTR//oj1y3+X2m99epq0qhyhQfIlNmnqatuPp1y2GwcJwdjEGTejufbq8Y6HTWTuyGM46hsW3hKg201OwbAVSIVFME5EiHshiaGhs0paVjb4FWZUeHxo/ts4+dFrFFjzcKQz3FTB0xL2yXAYeMzwUYyAQ8mwJDPDvR6hDPA6pFw8ntGortVQcZXFDIKQnGI7cv01PBbPwTXlYXOChVxgKtsA38vDgGI4tYNATWouXp7Z49sW32iLQ4M4kbtsUcWptVOD5jcu0UGiz97znXTZw6AS7XRk4Nz+0yV55vcmD3mwzOmBAnZ4sr96SR/0Ln9xqDIXyQwaoX8gWx0xrs7vvutO+96PLbOma/ZQhd44NGT5O743qpz6gFXIX/nDU1NQWbBWEOLoIHpTpt6A7HgoYhgoD/kDA3/um/IGFDv0C4SGPLXqNQYL9OceLhywGLXQcg57g6xKDfBuRzDHIH8YODzwoMKaFb3c8EJRE2Fj35jJ7Y8GPbPm8P2gsWmv9B0y2iQf/uY2biiA3xPswIghiSI020q/DNkQvnMcUw9HYQhjYngZbLFxe5gGhBcu78cmCLYaJB2zBE/vBFiz46JvrcvJwtHyJvrm1GCrb9R6ytdfarLu+Y/PmzrEDDp5h+x/7JascepIl5fWeHce7MXlnEWN1pTgI71hUl3BbZDEghi16UTxgi5w8DJdQfbb8IX1aPg1E3T5LPMwp9y3V8vgDfQoe2KYHDAsLGBb2AsNtwnB/TzBobHEMw3qAwR0KHhWw1b2SrUcZo8hAGDkk3cI2BNKDKLdp+XLbJOGjZdEiH9v4O5/swXjFh0zt6iFDrfb4463/4YdZpTJoePdUw4MPWsP991vLmjUl6wCP16HyFXq/VP8DplntiSdY9bjxAFW28QrbeMcdtmnBAs/go584jgyILTAoM88x6J1hHRgeeNA2CkPr2hwYdM3+2hYwxTAuxbA8xdC0cIG16/6bF0OtMFQEHh54oIBhbfc8gEHbI9aeAA+9wHDC8Var95Z1YLhfGB5IbUE/K7bnFrYoxiDbBFvk52GY2nBcEYb7heEB2aIzHlJ/ou9zj3Ie8Iex4gEM8smNd95hTQsXdmsL3pVaNUwYji+BAX9Yt64TWxRjODD1B4m9W4uhjn6hrM9gC/yRfpEbg4S4OvlDVRaD+kXTovw89BQDXSzbt6okxPU75lj55Fir1naVCHKVSr8qfq8kfsX2t+s3Nivg3WoLl7Xb66u0JbH2Y08fkKPmMI7ANd2sQve+cr2/rcL2n1Sm7Xh1r9P8a9mr7Xr4JbHXV6vfaQuCdr2jd8sxKC1fVqZdBxTlHza4Qu+iKbPJezCe8E6lRDsMJMLRpuwFlVcd6fgRru+t3CkxTBUPCAA94aG8wMNQ8XCweJiU4eHZAg8be8BDwMAuCcEWK7uxRcAQbLG1GOoz/gAP3G+XvZb6Q24Murc5D6PTLbDfCP7wcpvElO79wTGMlU9OTG3RdxjaJTK3bz0G+sULieXlYbh4oF9M2oKHrcfg728ThrlZDNybO/r15n4V/GGHY9A26B0YRm32h2c1Pi3dSlv0mIcCBnxyIrbQ2PfGmkTrbGF4Zev8wTGorNtiTZuvKZIubMF28IGH3mDYa1zaL3iQAgzgn/tCuhMM26PnwrCPeMAW4mFlgYdlPeBhCwzNiP49x3CwMEwohaEhnevpme7M/WqzX3PPGlBXbntpfNhP44Pz0AsM8MC90HlY2u7j7ca8GGSL/Sb0PQb4bNgKDE0FHub1wB9GMFYXbBF4qNWLw0cOLcRJoD4ekYHIwC7JQBTkdkmzRdBvVwbWbGi3x+Y2aXsavR/Ng7PFi+8QINBiW5Oh+v7leqqmzPYap8W4Vt8NTW0K0iYSURIJcpvshReW2uOzZturr76m9130s+nTD7QDDpxq9QqSlREAVB1kpQ2uednuvu1qCXJ/tGUvNdm4KWfYGe/6sO23n15gnw0AaGLGYp7fse4gEFFXq0nElHKbMqFKqfUVet9DuwLmKYZ0MsWkjmXKlgGAcs04wEAdE0YlCkIk/uJyzWMVfEg8K+q1VZqdFa4XghAIjAsXsv3dAluvgNKIEcPttFOPtXNO33MzD428v6NNgZA2BUVaFBxhe8t2D66UK6gVAigBQ+Bh2mSzQdpFr1WBk1ffaLN5SxJ79U0CdzzaLCz6f/ZIgzUFW2jx7LYYm9piIxiWtMoeCoToZzXDJ5vZ8h4Y0R/EhAd29hxXqXfQlWv7y3JhSCTQtmrR2W6v6QFuze59odHWngZm4JOFXrlsWKlPhQJDLJ55v9IkPf1XVpbIH9pt8Qpt46Gn3hq0+KZsyJh0O7JokW3gg8BSpZ48nzymTO89K/cnpVv1TivH8Hybvnm/FTyobq0eaHs4ws9suWdtTTa0/wo7aJ86mzx5ot4JWGmPPbPWrrrxGXt89nzbuLHB9hgzyo488nAbP14BPj8U0C74A3VNHB38oVy+VqYJusmeZfaabIEgu4VPFmqAX9pEeXg4eJ9y23t8pd2nJ+i/+/1Lbb54HDXxaDvo4MNt3333sfp6bRPYiU/iDykPEr212OLdXq+sxBZt8oc0iMFl3X91veAXXJvAGOUHFPxhz4I/NMgH5i+lfxIYa02xqiC9oh2bYgv9A1sgMlcpIyPYYsiActnO5AftNk8BgFfkm62t+HVruvj0WhAF0iBuRUVlikGLpQP3TMSn6hVM3kmzWGIWW+WABwGV64YP1dAm/KlcfZlvMEydpH5RR2AMX2x3W7wun+zMFvjzho0b7fnnn7ennnjEFj99hTWunmfDhw8T/8fZAUecZ8PGHi5QNbZh/QZbseIle13byI0aPcKmTNlLtql3OzqfAj5R48PUSYl8Uv7QXqbxQduYvqjvEhiCX9MW+gbZCwPrKvTOMrI+U7GLMWpR6Bf62bnPjFFpHaoAg8imPMCw55hyO0B9c9igKlVdLh6SwvggHrNjtYrgn5vtSd+usrL2jbZ84U1209U/svnz5tqB04+yU979OZu030mqv1biZYs1bWr2IDuCZI0emcSPvF/o+u6Twr/fxETtYYxKHAPZo4yXYAXulj6d9gn9WsFZ+nSVTVe/YMzHH9ZvaPFACFtIsYCEM9q+ZR2FvikM+AP+PG0yC9/UJ+kP85ZovNT3FjyounCkdlQbNPZiC54EnSw+uWcxTi5YmthzLxGMKfSDjC3SOnJgUP9+Vb7ZGQY6KTjgoVpPnQ5XwHaq2jFhdKXV6AGBcE/AbghyzXqHXFNDgzXpHrNJ3/yuVWMPQRY/IFv1UY57Cn22hi3sBgy0fhpbGI/pH00bNqiO9bapSe+lU2Q5HYNVR6E8mKiDPsuDCv3q6q3fwAFWrW3wEv2tRaK2Y1B/2iT/oM+n91831nbF0CQMzTsKgx4ugoemBjBsEg/pfSB1+p7YYp01qh1t8rEe2UJGT22xvncY1qu8PpuamnruDzsKg8bjfgMKPtkTDIy/6gc1/fp7+S36RU952AEYvH+rDzL2Mjeqqa1N24EYp/4ZMuPow9kDsbdV4wVb3/I+yo1KbWpoaJagQrCYueDmETb0fx8/9IASD6QQhKvWeEI9TRqYN+h9yY16wWaz6kwF8c1jNPdaH9c0liIQ9u9fo/l9jbbSrPZ7R4uuuVFlG4SBunz84J7P+MOAXygf5h08JAWGOmEAk7+zWX1+p8MQ7rmhDTl5wBab+oqHrjCIR7eF3lHaX7bARsEWeTH0Ux08FNmpLaSOuT9ovpF6lHvDZn8oxqCbfktz6g87DIPz0Oo+uVEpoHls0ec87OoYatU3Na5m+2aD+nhLV/4gsb5jfMj4ZLPmJJTtsS1KYtA9zTEwvrzVJ3nIjDkO/YJ394Z+0ScYGCflTzysu0th0FjdX/2U8cF5UBuwBWsBHujytVknY3VHv8jaYmt46AJDuF9wzyp1v+A+E+5ZHT6ZAwPrGtY5Hf6wE2Cor9P8Xeuut9rzGNhkAABAAElEQVSiMN/UfbMnPDQWeGjswieLeSjG0F9rCt5TG4/IQGRg12YgCnK7tv0i+rcZA0x+Vq9ebWv19DTZJT4h00QonQQQewuL7zTQzPsrahUk4B0WLKgpTxCAzxo9kX+Pnu7/5S9/ac/oXTiDtVXQhz70ITv33HMVGB/uAgzleDH9m9q66Nprr7Pf/ObXtnjxYhs5cqT9pd7XcZa2KspiICi5QQFG8G0kqKXgQp3EvREjRti4ceNsqJ7O5wA7GNKgU4sH/j0I4ZO6tB3gTRepLR60aFDQ09usOjkQiAYoCIR4SEDEp4Mq/5reg3PTTTfZNddcYy+//LLElX3tq1/9qmMNPDQ3b1KAf6UC/Ss80A9mrg9WMPKBOzBwnRBcIYiyXoGitcokWLMmtQHX7ieeBg4cqOzCOi8Dvi1soUCI20JcBgwEYhAaXnnlZQ/ucu1Bgwb5oihwAUdwzzd/g0O4ZOG0TsHHl156yb+xMR/qfENbfuEj2II6h+kJeD714orJG5Pi1bI95zCZ5xw+IsD9AxEGu4W6sCPYR++xh/sFfNMGzgEbfPPN+XDB3wfJl8DDvwMPnA/PnAf+Mdq+DT/i788995z9+te/sSuuuNxWauu26dqO7TPayuuII46Ayo46wNsoLhoI/CogzgEWrkUbCIARgOBaIcOBc/g37cDnN8qPKhXchpMJE8bbU089ZT/4wQ/s0UcftdGjR9vZej/SmdoWbuSoUe4T2b4V/MED67ou7aM9tB/BiPrxUSbRYBoiP8Ivsk/JU6aqhD/QN2n78uUrXEiu6Zf6FNdfpS2zsBdtdlsIJ1jps1wHPjmPv9NP4PlN+cFKfcJYATf0F3x7sN5XBF9wB1/gphwBtgESDPg9ePB32rNG/RkM+BR+OELjQ53qAgs+xbWpg37Bk5/UzbiBvbLjA7bA3vz+hRde8D562223OX+05dRTT7UPfvCDdoCyX+CJa8Pt/PnzfdzBZw455BBvN3U06e8bCz7FvxEcESrBVT+gXtj6KwwXhMF0nMQPaAt1I+yNEo+0gfYHrrAXdqMd2Nz9SfV7e8QX/ZFz+eCPiDjUBbcjR430b3yMa3AudoEH+hYc0nfB0CDxALFm2LChKj/AHnvsMfvVr37l7T1QGR9/9md/ZjNnznT/Wa3zsSd1wi1jdMAHVyLWhQjax4frghu+fXyS3WpVjvPCQXvS8Wytt3MP9XH6JPYMPh36K75TR58WNxycw0H92X7BNeAfDoNPUkeWh2zfpDyf0C+wBe3DB6k33LOog7bDH7ipuy8wcO3idtCf3LeFAyz8GyycyzXhFRy0KbRtU8HGYMselMM/PGCvNvWDH33DD22jTcVty9bBNb0O2TjgAhs/c+Bb4KAePsFXAzec01cYEFzD2NVPD/BUq69x7BAMur7z8BYMcKH+JhsFP3GQ+k9eHhoaGzQupv29lC06eBAGxhjGVo7NPGw9BmwZ7Bl8fasw4BP4ZGc8IKDrQQD6WbFPbn8MsiX2zPSLnmFgnpr6w1tskZuHnmPA5vgUfZnrhjEj9E/GtDC+cG44GP/CvZW+H/o/4wG2LmVv6sdWbq/C+Mp5LS3NKp/6DP7H77JjI9cM40fA6H2XMU0PBxWPQQFDdvwIY9CuhqGYR9rh95mCrXrNg+Zo/WrSe11ntogYUp/cmXngXpqOg+l9dXO/4P6e3ltz9Yte+MPOjKFpk8aXXvAQ7ouM6WGM6swfwhyH9Q8/B1tk7wdbY4utwRDGccYNrrkrYqAN+Db3KDjfETxEDIV51jawBbZljRKPyEBkYNdmIApyu7b9Ivq3GQNMCgl8E9DlSfS2Np6GT5991Crcg62IASzAq1nAawJQHNwMAUCCyfdIkPv5z3/eIch9+MMftvPOO88D7gRew+Kf4Ow111y7hSD3la98xd79rnd3YCCosGzZi8pMm2uLtIXXK6+84oFhAtXjx4/3QPrRRx8tEWSCL4qZ3ILFJ9cEjbBloQ1qgrXr6dJXXn3VFmgrLgSb5ctXuNiEmMYED0Fl77328nr31DfBaaLvrynb78Ybb7SrrrrKBbn99ttvC0GOyyxdutQeeuhBmzXrca8bTuGMIPf+++9vJ554ou29996axCqzTIF1Qs9vSCwBy4IFz6qdy1yA4Sl8BIqRI0d5uQO0ndgoCTkIeB7ECLZgwYctChMyrvXyy6/Y7bffJhwPeXAXEeKYY45xIQgeyLZ44fnn7d5773W88HbqqafY4Ycf4XZBRL311lu9jQfp3S37CO+LL75oT0pgWrJkiQd5aM80baN0xJFHKptxPxcy4BzB8uGHH3aMBx98sB177LHOJ9wg0CAyPKdr33/ffV4XbTr1tNN07cNtgOyJ7bDJ448/7uIBwia/Q8RANKQt06ZNc/GwiuwSBX7woUcfecTmCDfBnpknnWSnnnKKDZE4RKYUgtzllyPIvW5g+nO9J+lI4RZIF1UQTGjXvHnz/BshkMUF1xyrbaqwG9ccKcGSoEsI+hPUxBfha67KImKSJTN27BjDH8GNeIswhyBxzjnnuHg7SsJEsU/StwhiYl8CarQbPAhGtAExlAAoIhmcwTkC0sSJE7UNZn/ngWwqRKNif6AfPPbYLLv55pu8XsogyiCYzNF7ouCbfk974fcEbc+F3bExC1c4hQ+EO7DMmjVL2OarvdpOTgINmBDxEKjhd5999vE+Qxvu0NZei7S116BBg73eQ7V1GHWCCZEQO/MBC+VOku34JpCLTy9Vf7pb72569tlnPTB6jLbt4hoEWPFjbOEH3+Jw48YN9tCDD8nmv5Jd5ro/H3XUUfblL3/ZjtfWZXCYHR/A0aIPB+IGf1++fLnzDi8I7/RhFpz19XXO/ZQp+7qwC4+MYwHDQm3lhl9Thj6Fj1Huab0Hi7/BH+ITPOHve2lsgTv6JAFu/C4dBxbYUo0DCJ/gY/zBf/BDyvHN7+hvLSoHDwQ2li5Zak/qHUuMI2QmIyJOnDjJ9tt/P9X1po9dPPSAbRHk4Jr68c8HtJUd9sDfT5F4ue++U+RTyjbcsNGWLF1iCxcsdKEzFerXe/8eMKC+Axe+iA/QPzjwC/rFI+qXXIP+MGXKFB9Hnpj9hIugBGIQ6ehbh8im4zSW4xt+0Dc15oZ+Ee4XjM8Eb0sFAFwgKPIHyodAaal+gS9k/cGf+gdAwZ/6AkNaR9fB9bTRZKxq613xFYIb+AU2pm3ZQDbnh2C2B+01FsIR/JENGPjBR6iLOvldcR3cL8oZN3zs0dhRnWbfUD/jG2X9o+C8Y1B2V/bYJhjUDvBwbE8M+AlcVuupcbjcFhgala1IZnhnttgeGLrzh+4wbNI8iUyArfFJ/Jkswx2KoXD9vBi8X8kniv2hVzwUYYDL4iPsJOGZfvJHAsn0T3yUflvqoH9TF/2Gvs99gXZ69m5R/0/7bhgf03fS+fhRGMNDHdTT5fghLN5vNPZ4v9H4TN3g4NphDAr+kh2DIobUipGHnZGHVAynT+y4frFtMfDgWXZ+Ubpv7j4YwhyJOWQYo7gnMUZtLx52FwyhHeFe1NP7RSjfG1uEOiKGgshcmBf0hS3CuFdqnhF/FxmIDOw6DERBbtexVUQaGfDFM9kvBGDZks63suuIvfFDKl4w8SFA4Ddrglaa2PK7bBAAQY4g+o/04nqC0WSofOQjH7Hzzz/fho8YngZIFXCr0UKHIPB1119vv/3tb10YIED7N3/zNy5egIHJ8nwF/6+44kq7U+8vITiOEEjQCCGFBT9Cwrvf/W676KKLPFjNRJsJCZg88OX2DY0ps1UScP7whz+4SEMQnLqY2HEQnKUsAQbEpE/82Sc8CF6tQMhrr71q1ymb709/+pMLG/tLkPqb//f/7Kx3vct5QBj6lbJQfvOb3/jfqcMD7qoXrAiIn/3sZ+39575fGSW1jg2BA9HmlltucSEAvJTjmyAIB0LUu3QNPnvuuWcqyun3ndkCIeeHP/yR6r3a+TlF4hQB+KkKfCvSrMVHs95vdpf94he/8KA5wsAnPvFxZTCe53a9+eabVf6HHjRHzEAMeOKJNIgOp+HAVmeccYZdINsi5KyX//z3f/+3/f73v/frIux84hOfUDbakRIQ0va+jr2vvdb++EdtUSrRYao4RCB7pzLHaPODeu8R4hmBfDiDP35PgB+7INaQaXn66adr+8kx4r3SRdqf/fRnRkYU5+Jnl1xyiQufSyXoXHrppW4zrn2YBKFLvvAFCZRHe3Ca4OATs2fb7377Oxcw4TzYjGvSXrKn4J7rTpw4QQym2SwIN9fLd2kP1wncYBdEXQQK/BXRDoEGQRo/hc/UGzf7ZFY4mDt3rv3m17+2WySKrlq9yp+UDiIE4jQYEXaoi8zTvSSYst1T6g8S9dQnQ+Zl6Jv/93//Z9/97nddGJo8ebKLIGSS4Sv0oXDQt8hO/eQnP2mIZ/gsi/Qg3uH7iNL0W/5G3wlP4dNmMtHgf6pEI8Slb37rWy78IsJfeOGF9ufKThw9eg/ZSduyzp/nPnjH7Xofj/odHF188cV6/9973AYIBfjit7/9bQmHz9gECTbgItOQ9m8eozbz+LJE0RtuuF4+dIWLq4wNn//85z0rEnzpQkUiR0FgwF+CLcjAe1VC/aXK7KVP0mayjxD/fIsetv6De7UbMevjH/+4+31439ptt91uP//Zz1zMQ9hCPMNHZsu/aF84EJVOPvlkHxPJ2IRzxqHrrrvOsBO+xPjKeSjGPCCBjRijjlR/pC8jLpJFxFiNIMeDCn/4w+/ttltvc/GWdnHgN7SbDzYj25JrfvrTn7ZTTjnVMx6vvfYa9dk/6LpLDN/4i7/4CzvjHe9wMezBBx/QgxW/cBHWMSgoTGAaH6RNXIe6L7jgAvdvRFzs9vprr7uf0M+5HzCOkOVHv0bozB6Mb/gygvWkyZMywWY9AKKxHB9znyYwJg74Nz4JBjAxnrUU7lnoaIxx6ZGKeghUHjAu0S86ypfwh1DHFhh0/RCcy4uBekId9AO3baGecP9Mr5X+l3GEtuGrfPi3+2nauI5Tuc/xoY/TPurim39zfqiDb/7Np/gIdbCFD3alDvjlyOLYbhh0fXDsCAzw5uLkNsSAPfGbzmyxPTB05w8Rg4bdQr/CDys1x9iRPgkG+mW2f4OvsyOMS9yrfPzQN/2X3/MJR9r3mUem4yNjRxg/OIcyYQzyBxWKynNOx/hRwEh58PL7MAbxgBH3qICBcuGIGFImdgUetrifcE/qzB/0IBD33OCvfekPuxMG+pY/VFbom6FP8N2dP/QVDxFDZp6ET0dbvH18knuW5pql7lnbrV/sYAw8tOlznBI8pL9Pdy3Jjk3x58hAZGDXYiAKcruWvSLatzkDLJ55SoxPCL5p9b45tOnr/zQAGG7UYQG/xeJbi38C2WTGIAAQjCZwf9pppysIfZJnfXF+GgSo8KyRhyTC3HHnnZ5Zgojxj//4jx7UB9NSZS5dKpGLrDSyeCZNmqTMoEOV/TTYs2bIwiDzBBHlk5/6pH3qk5/yLJYQ9PIARFE7Fi1a7EIAGWIsGscqIDxOAXSOxQoWk42zVkIK20d9SoFrtjgcOXKEguav25VXXmm/+93vPNNjmkSof/i7v3NBDk7IDvuWBAgyiBACCMgjVIEB4Y2t5N73vvcr+Pwux0vW2a/UtiuuuMKzvEImDEIXwW7EAQLo/EzQGkEDUWePPUY7f/BYyhaILGyVCGdMLBGvPivRi6wowjFkAt5+++0u2pEdQ8bepz71KRecCBbTju9///ueOQM/XAfRgIw9rkeAnQ9+QrYOIiMiCQIC7eHatG2ygvsf+9jH1Ob3uU2w5/PPP+d1s00pgtt73/teF0wQ5gjWk1VJhh1BQX5HNg/tByfZPZQhG+ciia9k9Q0dOszthYCIUMQ12JrwCxLdyMhB9EN4RICFSwSNr2hL1OOOO04B6xaJRgsdz80336KJud73JdESIYoDMRlfQJhjO0/qRGxiX/UmvVfoWglxP/3pT114giOEZzjigB/8Ff7BhOhJluj73/9+F/hK9S3aTJ9CnP3JT37iGUnUN17bX44cMdLbDh58CR7gHh7eJQFtuPB15g9cH6EH3yTjji0Ow/ZwCFvYnD6LeAhe7IaQioiOsER5RJSfSWy67LLL3FcRz8h6YvtG7LLg2QUu+NB/sTdtxR/+4z/+wwVWfCXYmj7BgZ2/+c1vuhBKHwEHmWwItHAJf4izgQvKsUUsIjBtBVcxj4vVt7H11RLUEELpS//2b//mfsg1CGSED+Wz4wNtp+9wPbYZpQ+TtTVWgmyzMkIWKtNvsYQvHlwYInyIvghRA/TeLYVQXDzED/Eb6gqZxHBM/4HjsD0o/Rk/5UOWLzb90Y9/bHdJKKccf4djBAJ8mAw7stwQvBCvsA+ZdrQF/8Q2bBGMj9NnyQ5lPOHv+CKY+Zn2IsghUr5Dohu/Z5yg376gsZbM4L/+67+WAH2Wt4mHCxC0OW+ExkCyAgcr25F2wBXYaCtbwH7uc5+zGTNmuN0RGOkfv5awjPDri175N1vvYlsOxkNsjB2OVPlPa5ydqW00uV9wyMT818eCcK/hm37CgU8FW/b2nkU9xf7ANXqNoVAJTQkZL6Et2Im24MvFB1hCm/h2Py0+iTpVlg/18GF85mCc551zoQ7Kd1VHKJvFw/ngCFi6Kh8x5LMF9nD7iNtSR+ARO/bWFqEOv57+syP8IWJI+2af8BB8opTjFP3O+y39V/4W+rD7QZHfFY8fWZ8L5UJdGkDeMoZQnkEyPHCQLb/F+KFxpFR5MO0KGMI7b30M3EE8+Fgerh2+M3bfHraIGNIs9g4e8GsdxffG7WqLHY1B1w/tD9/BLbcbDxHDFnO9HeqT0Ra7hS3ou9zP4xEZiAzs2gxEQW7Xtl9E/zZjgIk0iwxfaGQmVMU0cJMON2pu1mEBTvmwgCd4S7bSN77xDd+OjnMISBOgJzCRPSiDCBgyf8geIoBO5g9BUoLFiENkDSGwXHjhRz0gz7uREKwIGCM2EIg+TVsfXnLJF5TZdowLXmAqXiBwbc4l8E1QGcGHrDOC5rQdweN73/ueB9fJnkCA+eIXv+jiBxkmZAgRvCYQjcCFeEj2FG1EiKLNbNVHBgtC3lESLdh6DwGFADSB8tGjRuvp0nZvGwF8REWEF4QGAvQILXCCKBDEATgngI74xVZ4CJCd2YJA+fe+932Jh1d4sJyMJzKP2OqPA4GLLSm/853veOYbvJIxg9hHkBhhCw4QU2kXmS1nnnmm2vluF6MQ8wi2k/2DvcBMttCkSZNcZPn617/u/FI28Id4QJtm6V1WX//f/7V7tKUpAgwiF+IAmMiSROzELghmiIRHHnWkb7eE/fEDro2YxDUvVrkp++xj82Uz2kKGETbEd7AZ2zoiDCLyUTd2Z+tOBAe2DkUMQMRAzAg2gwcyI/FXrokYQZYW2BEdwYowhMhA2XQrzJUuYiFEIX5il8ARQhaCBaInguoHPvABF1vcEEX/Cf2KbSQRJ8HAVqVjxox1ruCIbUjJPOXvCEYf/ehH3XYIJZ35A32APoJv0iY4wm5wjM+RAUhmIr4NXuyGoIb4hS/C050SzBHY8UnOx7dpL37INoaIypRHiEEw/X/KHIVrbIYPkz2KgIdoQxYdGBB+8X/EVg7GBgRcbIeAyTaiIbuR8QFuEcEOO+wwH2tK9W22bIQf6mYcwrf/+Z//2bOvuEYYo/guHh/AxHaTjF3YG5EJUYw28jfewwbe+7QtJf0E7umP+D2ckS2JH4IBmyPi4kv0P3AgQP7ud7/XGDPfr/3u97zb35fJGITYRp9gTMO/8BeEKepF8CTTjD6HLajzr/7qr9yHGSPhjyxC/JQxi35OX+aBAMacW2+71du0YvkKbwf2od+BCzEPH6aPIAqCkzGNLEWO+++/39uDQIhYzXapCErYkzEEsZvxBuGTd3/CCWMp7cAn+DvZe5RB3EWU5boc/J0+y7iKEIi4eb76BwJl9gj9IgS1+TdH1pbBntly4eeu+kW2jmJ/COX57isMoR7syie0JXut8HPA49/hlyW+YSO0MVtfEOW2tjyXihhSwiMPkYeUga3jgb6ePfqib2br6+znrN9yTrEMnI6kpccPzs+Oq8Vl+TtHto63tLMwBwcHR6k6suXDOOYnF/4TMaRERB4iD7FfpPGHyEPkIdwrsnNe/CLvONlZ+e7umVyjr+5ZOzMG2hmPyEBkYDdgQINaPCIDkYFdjAFNZhIFebv8KDith60lKemTPcLvlAmSKMibSDhi/Z1o0pFIfEmUsZEoyLzFR8Fu/5sW8n6uhIJEWRV+fQX3k3/4h39IFAROFNBNJLgl1113faLMl0Tv1EqWLl2a/OiHP0wOPOAAL6vAdiJxJVGANwFjZ+1QcD+ROJMoaJyAlX9LMPOflUGU6B12iTJ9HLeCx4nECP+bRLjkP//zPxMFyx2PMqkSBeE7uJCIlSg4nyhwnIDlf/7nfxK9d82xKvDt15CokihY723Q1pyJAtkJbVeQPVFmj58bsEvoSBR4T5QV41gkRHj7wB3aVsoWEl0SCSaJtpJLJPQlynRKlLXXUUZChdtHgom3Q5loicSWDl4lOCa0DdthMwljicSIRMH9RIKAt1kiZCJByPHzd4kQXr+ErUSilZfD7qefcXoicSRZs3ZNIrEjkTiTKEPHryuxJ/nVr36dgEdiRKItIRNlzziHX/3qXyXaJjNR4N85kSiRSCxLJOo6F+89++zkvvvvT+BVgkQiISCREJDgT9rWMIEDeF6yZEnyt3/7t4kEhUQiSjJz5sxE2ZsJdtCWiolEAP89NqMOCU7uP7RVwljyta99LZE45D4qES+54YYb3F8kRiSBA+wDx8q4dDxgkriRSNjwtuC72mozUbaY4wm2K/WNPeED/8THqQv/5BtM2FEip+MBswSsBJ8NdZXyB/oovoVN6YcSihIJbokEHG+rMqgSia9eLxxhd2yBzSXwOGaJWsnkyZOdf/oEPIR+KNEzkfCWYE9sLlEnkcCT0H8lBPo4AFb6hsT2hPMXL16U/PM//1NHX6IP8DldffzWW27x9mrb20QZhe4TXBtbSAjtsm/jR+DDT/jg4/hfOMIYFfpY4I1v/IVxgHbRx7BDdmzAN/BB+MPP8B29/y6ReOf8K3s2kcjp15Xwnkiw9L6CHalXYr/7JmMgHGub1kQPBnTYGJvTR7AH53N9xid86d///d8TPTjgHElwSyTO+TXxY4nYCWMDtsXPGb+UpeflJW4nEgK9Dw8bPsyvK0HOx1j8if4qoTaRYO7jlkS3REJZhz8pa9L54FwwBV/Etox99Cfago//3d/9nfssXEqs76iXvzOGS+BN9PCB48KfJeAmyqhzLiV8+t+zvpy1TfDrYMfwjT1L2TJblp9D+c7uWT2pI1w7fPcEQ8ARyub9Dn5b6jtPHaXKhd/lKc854fxS33nqKFUu/C5P+d0BQ2hvZ995eOisbPh9b+vobXlw5DkC3lLfvS3/dsKwPbgqZaPs77rDkD23s597W0dvy4Oru6Mz7OH3vS0fMaTryshD5CH0qfDd277V2/LRJ6NPBl8M3731qd6W3x4+2R3G+PfIQGRg52aAJ2vjERmIDOyiDIQJR6nv7ppEsJXgdBDkCBQj+iBgEOjnowwO/yjzKlFGiIt0BG6VfZMo680vQSBaGTUuKiEUKOPDxRVlwCR8EJGUMeNiB2UnTpzoIhjB9HCUws/vEBoINhPgf2zWY4kymhK9Nyr58Y9/nCiLyYPuLiidfnqC+EKbCF7rHWkdIkIQ5MK1ECn0vjZvC+IQotxFH/94om0NPXBPYJ7rcn1ljXhwH1GLtun9SYmynjwQHuoj+P3b3/5GQsohHvBGGPqv//ovxxHaFc7NfitjJdG2fx2CHMIB4lYoQ73KnnMRkEA6QfhSghwCCYKhMv88EB/KUxfCBEF2RD/EKMQbDsQJ6kI8oO7pB0/38ggNCGB6P1WC6IpYcv75H/A2I4TgL8ced2yirDD3AWwA19gDWyP4ILTwd2ytzK5EWzu6YIFw9jEJU3CJUIJAiCBHIB7RFqEgCHJ695eLIHAA3/gf9eGjCL7wyzX5KNMvUVZboowdbws86f14LuYhJuDfeq+X+x+CCdcKB2266qork+OPP87PQaSibkTdwGPxdyjL7xFaEJa1VWGi7DUXzxC54QERBG7BjW0RMUJdoY7ib2VYuWgDXrAgDoKXcogECDf0JXigXmVIJcqOcrvDJZwOGTrE26J3A7rYqGwxtw3f+BuiGT7Dt7aidHHpqaee9H6Oj2Nzvf/MbYO/XHTRRYmyptw2iFy0CbEb0RYBCK4Rj8DEN+MCYlU4Qpuz3w888ECiLCz3g1COfl3qyJbL/owPc31lC7qPKGMuufrqqxNloSXaLjJRxqjXjzCKSIetKc85yoz1diI+8jABdfA3DgS2v//7v/fxDI7xN3yYsYVzqIcxCbsg9IUx6dJLL020RaX3C8rhh1yLMowncI2gheiprL5EmZsu6PJ3Pq+//pr3SWWMum0Zt+ASm9MvaRd/ozx1KyvZy4XyQaRkXFF2YKIMWhd4/+Vf/iVBHAQTH2WeuoBOuWy9+ASCH8Ih3IYDW9HPES8ZExDyEezCdcN3OL+773B+qe/uyvL3UuXC7/KU76s68l4rnhcZiAxEBiIDkYHIQGQgMhAZiAxEBiIDkYHIQGQgy0AU5LJsxJ8jA28jBgjgEtQ96qijPFBL1hMCDhk5iCDZj7YscyGAgDJB3awg99RTT7sggrhFsHiExCECwGST8SH7hWwrgrmcQ1CZbA+yN7o6CGIjdBC4RvBDfCA4jphGhgtiEuIBghy/R5CjTQhyZL2R7YR4UCzIkRXC3wmKE2RGPEJomD79YAWeP+jZbQTbEYoQtbS1Yke2IOIEwejsgShDdg8iEoIG7URcygo/2fPDzwTOtZWeZ9aRIYdoQwZUOFJBjmyeYzuEJrL7QsYTGYq0jUA69uDf2QOc2lbQ/4Y4oe0jXZjgHALYCAkIZrQfQe+SL1ySPD3naQ/mI2ggCuETZF1hKwQhbBGydMjKQ3yEx2BrvhFrKIfwpu0jE4QSMojA05UghwhSLMghglAebvE7/ItzEH3DNfFfhGTawHXhhIwvRIVfKANM22V6OYRXRMOs39EmxBZtz+i+FAQ5ssO6O2gTghVCC4IgXFLPySef7NiwCbYBd1aQ66rerCCHAB7sHcrgE2RWYRvqxU5km+H3iENnS+RC4IIn/BAuAk98a/tWzyrFNtSPKAsfZDgiwpIVRn9CVKU/ISjRHurSVqzexpB5RuYoPkxfQtxDZEU4JZuMvtPVgZ8jXiEUwxFiKv6LPbo78F36HP6EyIh4CN4wNmjLTRe+4AhMPFSQFdER/oIgxxiBoMyYEY4WYf/Xf/1X9yU4xqaMiQh1+BQPB5DJSN+lvVyXc8jMxH+4JuWyghzlEP7gHX7hFBwIe+FAXPzlL3+hceggL4/ttIWrC3L0+VKCHGXhA9HubmUq/tM//ZNnUAZfpN+QlQfPYOITBDnKFteLT3BPyB5ke9JvqQNxH1EXcT0ekYHIQGQgMhAZiAxEBiIDkYHIQGQgMhAZiAxEBiIDPWcgCnI95yyWiAzsFgwUC3Js6Ucgmi3Zio+wtVnI3sgKcgTX2VoPsQ0BbOKkib4FIpkppT4E/hFZ2Faxq2OJtjEk+wnxjUAw21Mi7BEA13uqfOs9gt/FghxbSHYlyCEWkAVGhg9CCnUSbEbIQJAgs4jtIBEpEFxoA78nmI6IUEqQI+tuprZ1Q5BDMPqatu0jy6qrg4ypIMhRNxwiAIYjCHIIKfBKgD8INGTxdSfIkTH15S9/2bObEB6zghzXQDDUO6pclAQ34g7BeEQ3BC9+h9D1xz/+QVlBzQ6LLELfkk+iAuIXwX6E0lJ2pj3f+OY3fAtABImtEeQQQRBDZohbxAQw7actF8Ha2TURPhCnsPNPlEE3WVlQ+AiCHBl1bxXkbpagckqPBDnEYrYYxJepN2QPkY2HSIN4RfZVXwty8Mj2qKUEOXyVayPGeRbbPnsn7zzznS5IFXOFL+hdYr7NK6InWV+IW4iXlKUd3/rWt7z/0T8Q4hECGR9oL7ag71x22WUultM3yaL74he/4CJd8OHOvul/en+d10td8IcwhkCFwNTVAVa2lWSrUYR/xi3GI3wRIQrBHlEYsZ7xgbb3RJBDFGTLTvwbbEGQY7yiT5P9iNDFmEG/pV8yJrG1JVwxDlKuWJBDCKuV+K33Grggx3aWpQS5wG9eQQ6fQFRmK1fajbg/UVnIjJtgou8wfoKJDzgQ/zjyCHKMSXr3ZBTkunLK+LfIQGQgMhAZiAxEBiIDkYHIQGQgMhAZiAxEBiIDORmIglxOouJpkYHdjYG+EuQIrvM+MILTiFoExHk3Fe/qYuu04g/ZFYhd3WXRELBGHCOwjiBw4YUfddGAbD22IuSa4R1yBMRDhlx3ghx2JOgPhoceesizpgg4IzYidBDQJhOO9zshavEzQXbaFt7ZlcWOoMHWcmzXh5jBO7rIZiHY3dVB9t/FF1/sggJZamdrO0xEHrDxIQOLehEatoUgh+BHhhRBfOon040sNTAhutFm2st2f+Fge0JEEIQxBCe2T0TEK7Yx/37woQeTxc8t9uwtym+NIIePUhcCLGJCP/H0AYlJvD+rlH+xvR7+CHdwCH9k/dA+Mvt4t2BWKEVYu/rqq9zPsH3eDDkEUbijbkQf6oY3MprYKhD/ZOtXeAJ3X2XIdSXI8Y4+sjnJXKTPcH1EWzLoiu1z/wP3J089/ZT3AXhChCKzDUEPX6S/scXpxz9+kfxjL/dpxEyEH0Qv2oQohSCJYEWfQUj64Q9/4O91C/7S2TcZaQh+iFaIpXCIwIeoSPYbmMLBz4hw+Ct/Qxi7VNtDIn4heJKlybsYGXMQxmkzPIRMvr4S5NialPdUIgbDEW1m281vf/f7yR8vvzr5v8uvSr7wxS91iIxZQQ4/Q+RDPAQzWZ2I/tTJQRsRisM7/uAXQS5sWVksnFE3/Y5ybDtJtiJZjPCImEqGLj4IH2xlG7KgqTcKcsGz4ndkIDIQGYgMvJ0ZaG3T+7j12TzjeDuzEdseGYgMRAYiA5GByEBkIDKwPRmIgtz2ZDteKzKwEzHQV4IcAeGvfvWrnkGBAEFWBuIYogjCFcF+vglKE1RHVOB3XR0Emv/3f//XBTcC2GwHRzYOmR3URXYX27ORCdLTDDmC+oho4KEusrAQLHj/FgIfwXZERYLvCAdkmbHlI9c5/vgTkssvv8KFDMpTF9mDBMTJQiE7CRGRLRNDFkpn7aQNZB2x1SLlaCMiJO/fQnRAwCKLiYw7OCAIjwhEcL4vMuTARfYZYhciDiIMW+khACKugguOsW84EGSwL2Id3JOtNXfuPBdMsGmwNTaGGzjClhxbI8hRnnIIg3CAKIp4+uSTT7ovlfKv7DXD+wJpH+0hwxHRE9/ngw3I+gqiZF5BjncLYhtEELh63/ve5z6EcETbFy9enHxM2/yBd3sJcmDCn8gWQ5BDXGNbUtpZzBO2yfZDbAQXvB+M9iDsIFAjMo8dOyaZoSwrfIXtGmkXAifbVCList0k1+OdeYiRXK+7g7Hh+uuvd3GPstSHDdgelW0w8X/GCj70B/jkXXnYHUEV7vFB+iTtvPXWNOOWdobMUHigHX0lyHFdRDSEssrKqmSfffdLvv/jXyRPLH49uXv+G8l9c5Yl//n1byf7/H/23gRIrvO+7j090z0zPT37gmUw2Bdi5U6KlERKlChSEinFsuPIqeTZled6kqzES/IqiaOq9yrPynNcqbIVO5ZcL36Oy3muOI72UNZKaqO4iAAXgNiIfRkMltmnZ3qbnu53zjdzwQEIgACmAc5gzlU1B+i5fe93f993+0Lf+c75M7ZSfT5TkNO4kGAox2kkZks0k0tW16jrVTSkonk1Tq9WkNP9JgebHI+6Vgl+EobFQOfUd5sE2UjQvpmCnPpC96LaEX0HXDwu1H7to5f+fLktOpZ+Xu5Yl/us3zcBEzABEzCBiwlIiDs9nCv3DGbL43n+f5Xpf6tevJ//bgImYAImYAImYAImYAI3goAFuRtB1cc0gXlAQBPncllE7onrjayUuCVnhybwNdksUUMClUQuTWJLQFJNLk0SP/3008EFI7HqShOwmnT9/d///fNCmOLX5Hw5evRoEMBUs00uGEXdXasgt4MT3/+TwpeiNiW4SdzSnzVBLmeYxBuJTnJgaUJbIpgcULq25ctXhBpK3/rWU0E40Of+km4d1cnTZLeiLSUYyemjifYrbXLH/N7v/V6I+tNndW6Jf6rbpfpSYii3na5Pv78RgpyEDsVWyk0kIVI8JZDoWiUeyBEn4Sba5G6UaCPhUtcqoUbRn3v27gnCnfpaoo0iIyUESHDQ+NB2PYKcxkhv7+nzgq9EOQmGqtumc0gMlWCocSGxRgKUzqOxrTGk/pHQKpFD16QaanIq/Yj1tvSS6CtRSb8T46sV5CQayR0oDpFTSmPyXN+5cP1yNqlOmYQmHfdmOOTEXi42ORh13u7u5YyF/N0Q16j7T78/fvxE4CMnoZyPkUNL/aPxqqjXSACWmKgxIWFLblTxlTj2fzKOVeNF40Qv9YlEvItrIOqYV9oOHToUYidDBCqPUVUVC2NcoqJq6SnWVsK+6rXJuSkHnfpLfSrRKYrtlGNP98uJkyfKR48dDc4wudgiYbFSgpzG9X/+8z8n37vKtcmG8h3v+VD5//jiV8r//ptvlH/zr3aXf/e//Kz8jz77u+Wu5avO36+6lzUOJSTJgahadxLO1HYJmIoJ1feMhEw51/Q9E93vV+OQ03EVx/lLv/RL4bjqF7kFJTqfPXc21HpT7K+cnBqHet0Mh5wENt2X+r44fPjw+e+Ai8eDat/pXtLrcs8ECXoSi+UA1TiWmOzNBEzABEzABK6XAB/L5d6hXPnrO86U//q5nvLLR4fLA2kuIClOLSC73uP6cyZgAiZgAiZgAiZgAiZwtQRi2pGTNN5MwAQWGAFOwIOOJ7B2Ezg5Dwpy+O3f/m1wQhec2L2ABoUr0KGGP//zPwcjAcFJevzBH/wBOEke9qMAhS9+8U/x7W9/B5xkBetJgSIaKCKBAhcy2Qx6T/WCE7Sg6wa//uu/Dgp44KT/BeeZ+ReKGvjDP/zDcD461ECBAxRPwAlu0E0CTkSDMW/h74zNAyfyQXdaOD+FpNBWCjVglB7ovAEj/LQAAf/Xv/23+Po3vhHaofY1NzXhxMmT4MR4aB9FBlDsA4UnrF+/PrCh4BhYcdI4cOJkOejoAYWf8Hu6k0LTdS66XPALv/ALUJuvtHHSGhQbwHhLsCYWOLkePsMoSFCIAsVMUFgJ74spBbLQN7/8y78MCkjgJD7++I//GJyoBoUhMI4RrCN1/pSc5MZf/MVfhH5TOylcgIIfGGl3fh+9r30oOkKsdF5tFJlAt1xgyhp25/enuAaKDPizP/szUKAJ7VM/PvDAA1C7Kc4E/pyEB+tjgU5DUBAJ44GCLCiohM/rWhmJGMabPq/xRQcR6EAKfaq+Zo0wULQABUH88IfP4I/+6AugkARO0IPCRRgPFHMCCzquwEl7UDQB67fh137t1wITCkigWxEUDQNjih2gqw0U3kJb1SYx0LjQvupTuujA+neg8+v8dV/8B4oNoa1ip/NqvOu8FMPAKFTQ/RXGkq5TTClW4XOf+1wY82rD5Ta1VYzULo093Yt0B4Zr0Wc0ZlgjL/S7uFB4At1ioU/psgTFyNCXdFpCTHQN0X1IIQjqP0a6hpfazDjWC8bDV776FfzRH/5R6FsKH6GZERNdg74jNO50X+oejMaL+kPMxY3Oyctd3gXvizvFtXCf6pga47q3NbY1nvUdo37RPc66luHcaq/GP8U66J6kQBPYMz4Td9x5B8bSY+F7ga4xUGiH7mXd94zWBOsiQozERowp6AY+FBvDWBQPbWqD7iXtozGs7xYxvoN9u33Hy/hPf/b/YufBU1i85WF03f5+JFuXAOzT7NBp9L76PZzc/h2kzx3Hpo23geIvGGsZjkvxM7SZNRpx5swZUJTDKt4z4qV+oTgexrb6VX2n75jf+Z3fCX2svmAEJSi4hv10z9DZGb5ndN+qPyhihjGs7wkuKMCKlStw9MhRUNQMn9FY1LVRkAOdraD4Htox87hcAAAuEsAnPvGJ0Gb9R30k1owKDve7fqfvOIrb5/e5+A+6ByjI47nnngv9IwYaRxdveu5QTA33Ip2O4ZopAl+wm46lfTTe7uf3/0e4n+5hbwucAL8b+AUxBSH6ebOQ6Ds8et2sc/o8JmACFSGgr4t0dgI/3j+AH+wewHBmAusWp/Du9S3YsqwRHY01qIlXVeRcPogJmIAJmIAJmIAJmIAJXJYAJ7y8mYAJLEACnBAPzhKKKZrVYtxZJ91D//cFrpkIi5xkciVxIjg4OBRT99d//dfRr4MjSTGNFCVCjF/kONJxo1fkpFEsm1xMM51X5w804w9y1Mm9pSjFyGmkY+nYciZtpdtJMZFylMglI0eNrknODE6mlylohH1VU0kOlGj7whf+Y3C6XdxGnUNOKtWjk+MmcrjJJadrk2tOEYUXf07XJZeU4v3kMDpKJ41cHVezqU6dXHGcrD5/XF2PnElq/6c+9anQHp1TLhc5ETmZHyIzVa9MbjHFXao/9PeZm9xpivaT40mRmxRLgnNv5j76s5xdirST4018dX4dT3GVclRdvMlVRzE2uAJbWlrC+aM+jn7KXaX2UigI/aFjqD8VGanPyCUkJ4/aSKEgOCkpNIW2yj2kPpDDThtFhDKFkeBUlJtN16Jrjs4V/ZxyhXWHOnFyg1EsCp9XpJ/cbGIcRUjqGnUeXae4qA6amMuhpD6U8+5KmxxAisOUE0vO0qg90XE1ZuVujH4ndxdF17eN21PdL41XtU1uPtX/Un9HW57n/df/+l8HZ5qu++Mf/3hwokZjVS6jr371q2WKJuHemHnfRJzUVopPwckpl+HMTS44il7BKan9NbY1xuSUVKyirltOpU9+8pPlGrZR++iaFbf65S9/OfTTzOO93Z8VXalo2H/Cc65hBKbGYMQyaq/Gfnt7e3CUUbANTj+5wn6N0ZniqzZG+4pbN/tU7k59RuNMcY5yrGqcaVMNSjk71d9yRMpBprqT0abYqv+b7ly5RXVcjQ3FdfYPDpdf2Hmg/Onf+8/l9/3z/1J+8j/8rPz3/uOON19f2F7+wP/+X8vr3vOJcrKpPYz/yCEXHVsuObHT90jUN2q/rlsOWLkMKRyG84q7vmM19jUG5NTVmBIP1c/Td5Q2OcYo8oVxI1dgxEM/FeupaFHFaDbxO0p9Jeetxok23SeXO27Ygf+RI5ELKAJrtVsOWX1/X2mjSMj78A/KcjbLoUhh7i27677WmFHEr+53jTHV9bx4k5NSrskt7NN/ymeHakR6M4HJgcFyXm5o1oHN0PGbYaTtTXnxXFm6i4t6Rlzlc969ZQImMDcIyP82niuWn9vfX/7dv91X/sU/eTk8wz/xxzvK/+y/7i7/t+d7ygfPjJWzhctHKM+NK3ErTMAETMAETMAETMAE5jsBO+Q44+bNBBYiAblt5DKTM0luJzm6GLcIxp+BE7kXIJFLgXGTwW3EyVZQcABFDnAi9fx+ctzJoSN3EOMqIUeIXBn8kgzOFDkf5KrghHRwN3HymIvML+8WkptD7i85P+SMkoNGm9x7clDJ8cLYweBs4wQ75J7R8eU24QR6aCsnnINDjsJWcHHp87t2vY7/9jf/DaxJhUFel9rIyetw/XKPUeQITjy1L9rkUKF4Ftw1cn3o2uQO0ufkPNJ55QSTm0zsKCpEH73iT51bzL7yla+E65CrR65BuWbkKpFDjLGiweW2Zs1qsvsVOtceoVMlEdwnf0UX4b69e0N/MMYPFNbOn0/uITlLKBxB7dex5GCSu2bmJocXJ8YDMzmR1PY1a9cGF+OjdLjJZTRzU7+oneKgvlb75egRD/UnhYbgcJJrSa4XuW7ESONGfSlXptrDumuhPRQMg6tM1/mVr34VI3QlyXEnp5ocZ9o0htSvctRQcIIcUBSIzju0dE45fuSglLtR7iIKF+GzRbZLjL7O42u8nKHjStcoF5acRHpRFArjZdGiTo7/vx84UpwNn7/cf+Seev755wNjuYjEQOeUs0t9p/bInUTRMbgT5cRaRUfUlTa1j9GskLtR+1JMCk5FHUubxovciRRfoftNDkTds2KscSNOel8uVnGS61Ouzpn3IQVRUNAJfaP7iMLV+SbpHlMfaTxEY1FM5WjV/aZN3P+c3xnaJ8M+EftH6KakqBZcnFc79qOT6ntIjjHGjQZeGifq6+j+0vcSxanQJxoXaq9+J1fu/8fxr59j3F9jT2NJ41zOSX1faWzqnpCTN3JFqs/kvtV3HgX9wFju0Zkc/vIv/xJ6iccDDz6IX/lHv4r2FRvx6skMXjg4iHPpCTpk3rqCvmoyj7Gjr+Dsa9/G6o46/PZv/WZoT/Q9p37QGJYrTe2WK5MiYnCP6V7ReJcTWY5B9dGv/ur/EhyOExPF4ApU3+i+Vn9/5jOfCd+D4qi+0ljT/S63ru6vJO/b23iva4yIl+473euMcA1uRn1P6frE/XLH1bEpiPHe+Ntw/pqaRBjLcm1S6NOvL7nJ/ajvS31/i7Fcmvp58SYnrb6H1T7G/gZXaHTfRvtqPGsfuYjl/tM4jO6HaB//XHgEMt/+Nob/5D8hu2M7ShwjN3NLtHeg9Td/Cw3/6z9BdfuVnfA3s10+lwmYwJUJ5CdKOHJuHN945QxePp5GcVLrX6Y2/hMCrfVx3NHdiIdua8f6pSmkaqtRpV94MwETMAETMAETMAETMIEKE7AgV2GgPpwJzBcCmrxXPJomhTXpqYl1RRUqYlJC08xNE6baR5PxmkDX5L8mRSWyzdz0O02mS5zQcSVaSMCRIKOJdYlcOr5EnovPMfM40Z91PJ1TgqCOp8/ovHppIlsTv3SwheNLaIhEiXG+r88p3lAT0/qd9tcWtVFChSayNXmt9mgfHVdt1L7RJHrUFrHS+XRtui6dV5/TZ+hwCS/9/eLPRZ+/3E+1R8eSODjCNickLpGV2iO++p2uXRPVaptYalO7tb9+1l6iPzT5r8/qpT4Qd33+4glv7Rf6jPsVeI1qf8Tjctej4+m8OvZMHuoftVsvTfirrTqfjqnzaF+9NPbUFu2jcafxJVElzevRn/U5jUX1Z7RF43XmOXUsHVv81Q86nv4c9XX0WY0DfU4cJULoM9pfLzFWv+p3EpMixm8nLImBxoTGgsan2iJeEnZ0XLGI7he1Sdeja73SJqY6nn7q2qO2zLxX1M5hvnT+cNzpPtU1aROn6HrVrzqePiOuGgNqm457qftQx4z46tp03qgvIqbaR9ca3V/iFI2tmf11peu8+HfR94v6QS/1kb5v1DfiFrVXbYhYzGSvtujc+o7R2BNnXbs4qm06RjTu9Z72j77zomNHx1XbdH3ilskVkJmM42S6Cjt7sjjcl0U6P4nJUpmTdADn6lDDV4FJr3wbXH2PtppJ3LWkCu+5rQ23rVzK80/dr9E1q91irO8fnUftVp9E4z1iq7Gk98RAfSou0XiaeX/quOqTiJu+03SOBl53G8ei7gl9XsfVPRjdm7re6HOXO66OrbGkz4qnNo256L4Nb1ziPzqfvtf00vhQv13qflJ71B/aX/tE3xUzD6nfaR+1Q7+fOQZm7uc/LxwCGhPjjFAd+sIXkGOUaYn3xs3cEu2daP3nv4PGT/1vqGaMb/TdezPb4HOZgAlcG4HiZAmnh3L47ut9+NnBIYxktYgM4VmuI/ExGv5ezwf76o4k3rO+FXeubEZHQw3i1Rblro229zYBEzABEzABEzABE3g7Ahbk3o6Qf28CC4CAJri0Xc3E0tXsq300ya4JV/1Zk7GaJJ856X0tWKNjqX061szJ3cu1J1wRz325a9JktCZ59VPtitp3uf2j9up8uq6Zn3u7z0SfvdJPXWOJL80IqC0zj3m5a9TxrvS7q/n9zDa93bFm7hv9WRzEQ+1Xm9V29c/M9kf76ueVznGl3808hs6p8+mlLRpflztn9Nnoc9FnZo7Hqz13dKzopz53ufFwPce8ms9czT5qn/YTo2u9D/U5vcTzckyvZp+I0bX81HFn8lTfzuynmcfSvtE4UDujezjaR7/XdqlruNLvJLgx1oor6TPYcXQEr58aw7nRAnJFjjceUiJcU20Ma5lq2VZXxvHRGI4OAyxLw9ozMWxYXI8Pb+sIk3n1tRfey1Hbonbr2i6+X67Utiv9Lhrf+qljzjzulT6nNs3299F1+acJ3EgCGqca32OsBTnC+qt51oIMDjneR/wCoHH1wsVElWhLuDf4jOOXTThcvLUdzay32/jpTyFBV/Xlvp8qcW4fwwRMYPYE9EzvT+fx/IFB/GjfIHqG81xAA9QnYmjjukLd43wrPMP1r4Za1pBb3FSDe1Y148F1LVjeXh/e4z8zvJmACZiACZiACZiACZhARQhYkKsIRh/EBEzABEzABExgPhPQRFyBkVZ9nLjbdSKNV46P4Fh/FsMZCs5yxXGuP8Uk1K6GGNZTjFvWWKJLrkwxLobXzsVwZjwGfhytyTgn8prw6JYOrF2c4ur6yosE85mz224C10tAYtxEcQLj3/gm0n/yJ8gzLpgFX2XdRGzlKtAme72Hvvzn6NBk5jLK/X1hn3gzXfH/7DfR+BufQi2jjyXIXUr0v/wB/RsTMIGbRUDO9ZHMBHbxef703gG8cTaDQrEMam5Y2wJsbNfiI+D4SIyLaxjLTWGOZjpU0wbfygf+ZkZXvptuuduWMgmjLm633M3qOJ/HBEzABEzABEzABG5xAhbkbvEO9uWZgAmYgAmYgAlcnoCEuEnWkhnLF3GYrrhXjo1gD11xZ0emXHFaFK94yrZkDKs4gbe6GVicKqOOYpwsc8Ocr3+9L4Y9/TEwESvUnOlqqcX7N7bivRva0Nn01gjcy7fGvzEBE7gcATlL84U8xr/+DYz/pz9F4bVXUVbs6fIVKH7iF1C6/XZOrldOAJdzJsbaqvGvfRVVdONpq25oQf0//adBkKvrWvoWR/vl2u73TcAEbj6BDJ/rB06P4RmKca9yoc0Y86WVQLmkAbhrUQlrWpjiwa+MwVwVjo5U4TDd7gMZRvpPGWLRwIf/2s563E/1bhvry3XSOVcbVwrEzb8Wn9EETMAETMAETMAETODWIWBB7tbpS1+JCZiACZiACZjANRDQ6vkcbW3nRvIU4dJ4lUvkD1GUG80qbler5Gm+qYnRDQesaQVWNHHVPIW5BH8x5Yphzb5iCSdHS3jldBmHhwAuxkdtoipEV35E0ZWMvUrWXLl+4DU02buawIIloDhb1RQc+/rXkfnTP0Vx5y6U8zmUNmxA/jd+A5MPPVQxx1oUjxk7cQK1X/wi4s88E7hXpZqQ5LkafuPTSC7rCrUNHVu5YIekL3wOE9Cz+UR/Bj99YxDPU2nrT08EIa2lDrhjEbClg/WMWV5abrjJcizEVtJIh0ODQG+a0dV8livaUlHU3a11uHtlE+5iXbkVrDGXolBXZVVuDve+m2YCJmACJmACJmACc5uABbm53T9unQmYgAmYgAmYQIUJSGwrcqZtlIXfjvRlGVE5ip18nWYhmQnFU3L1u1xx7fUxcP6Nq+hj6KIYl2IBuUSCsVWqick6bZq0L7IWZZrH2dc3iVd6Szg1xvcYedXEeKsH1jTjcYpyK7nCvvoG1LeqMBYfzgTmLIFwr1GQyzKicpyCXPaLX0Jx17Qgd9ttmPjsZ1F6+OHztSRnGyN5viYj4yprKP5VP/10YFNV34i62+uV6gAAQABJREFUz3wGqc9+GvXLlqGmpsZ15ObsqHHDFiqBEp/jZ5k/+eKhoSDInRzMU3Qrh9jpTR0x3LM0hiWNrB89XfM4fL/QgTuWL6NntIwDA2UcG2Hc5XSEpbS3zsYa3M7VOffQJr9+SQot9QnWamWt3YUK2ddtAiZgAiZgAiZgAiZw3QQsyF03On/QBEzABEzABExgvhGQKy5bmGQkZR77e8eDK27/mXGkc8UwsSbdrJGuuC664ta2Mqayma44CnN1NYnghtEEfJiEp0uuzEm/CQpyuVw+iHmv9rJWzbkShrIS9WJYzHirx7e246Hb2tCc4sS9V9TPt+Hi9s4RAjMFubGvfR25L70pyJU3bkT5t34LVR/4QLhHo0n268qV4/eDwmhDvTre28XDRxD7wh+h6vvfD+9XJSXIfToIcslpQa6ak/reTMAE5gYB3sJhsc2rjJ/+4b4BHGDdODnhuUaGC2xieKC7Cmva40jW1kw7XOmQY+E4OXD1PM8WijiTLgVR7iBd74qwVH1YHbeRB9mwuB73UZTbwgjLRbTY1bAgnR/tc6Pv3QoTMAETMAETMAETmC8ELMjNl55yO03ABEzABEzABK6bgCbZJymgjTBT8mhfBq8xnvI11pQ5Q2FObjlNqNEAh3ZGUq6mI259G7C0MYb64IpLoLa2li+JcZyAm3bFaNK+UCjQtcMYvfEMDvfn8VJPEQcHS6BpjtGWMWxemsKTd3Zi2/ImRlmq9ozX0193J/qDC5bAlQS52ObNqP4X/wI1jz0W7s0EHayx63WkTgtyqlene7tw8CCK/+E/oPyd71iQW7Cjzxc+nwjkJyaxn3VgVTfutZNpjHKxDVOkWfs1hvuWVWHL4jhaGupQV1d3wbNcYlw+n596FSYwki3xWV7Gvv4yztD5ziTrqQhLPtcVYSmn3N2rmrCiPcl/J/A7x4/2+TRM3FYTMAETMAETMAETeEcJWJB7R/H75CZgAiZgAiZgAjeagMQ4TdKdHSlgT08aLx0ZxkGumh+nU04b59dYK44CXEMMGxlntYbOuMbaGGrpipP4NiXGSZCrnXLgKLKSE/5vCnJZZDIZ9I9msPdMAdtPTeIUY68meeI6zgQ+clsrPnJHJ7pak4zI4sygNxMwgWsicCVBrmrLFtT8q3+F5Ic/jGSS99j0/Xk94rfOo5cEOU3OZ/bvR/73fx+Tf/d3FuSuqce8swncfAKKqjw5kKUY14/nDw1jgIXg9MTloxd3LK7C3UvjWMQicvqeqK+vv0CQk0NO97zqVAZhjoJ8nm65Y0NlvN5XxglGWI4WtLAHQXxrrY/jDi60efe6VmxY2oDGJP9dYFHu5ne6z2gCJmACJmACJmAC85CABbl52GlusgmYgAmYgAmYwNUR4PwcxrhC/vC5DCfoBumMS2NgbIIr3emK4yHkimuti2FdWwxbO4FFFOUScdWKi1xxU0JcJMYpnk5inCb7I5FAE3iZzDjG6ZLrHcphR88Edp4tYTg3dQ5FV3709g68l9GVLY6uvLqO814mMINAdK+phtzFkZXVFOTqfvd3kXriiTDRrntX92clBLnxvXuR/Xf/DhPf+pYFuRn94T+awFwkMDxewI8ZU/k03XFnuABHrngttrmtPYb7l8exsq02CHES42aK97qWKLJyyiWXC1HUerbr/bNjJbx+DjhAx9wgI6mLXMujhT51jKtcuyiJ929sx10sONvawLpyVuXm4tBwm0zABEzABEzABExgThGwIDenusONMQETMAETMAETqBQBam4U3wp48dAQnj0wiOMDXPnOYjCaSJNRLZUAljGWcmtnDKta+Pfaqikh7iJXnFxyct1IjLt4oj+KttPE3fj4OEbHMjjG6MrnTxZZg4aRlpy4k/B3x/IGPEmX3OZljaxdo3grL6WvVD/7OLc+gSsKclu3Ivlv/g0aLhLkrpdKOFfkkKMgN/75z2PiqacsyF0vUH/OBG4CgRzdbC8dHsJ3X+/H4T4+64sl8FEb6sC+i3Xj1nfWojFFZ1wqhXo65GroeFe9SS2w0T0vx7ue5zOjK/Vc16vACMvR3FSE5W665RRhyXU+IcIyTgGug0Lceze04T3rW7G0hYt4Qjz1Tbhon8IETMAETMAETMAETGBeErAgNy+7zY02ARMwARMwARN4OwITzIz8MaOrvr3rHHqH8ygUGUfHD3FROzrrY2HV/G3trBvHP9fRKlcz7YpTbRk54oIQx/eiSTtN3F28RUKB6k1lMlmM0yk3MKLoyjx+fqqE3jQn+nhSiX3v29CKx7Z2YFl7PevLvfVYFx/bfzcBE5giEN1nl3TIUZCrpyCXevLJKYecasjNQvDWuaLISjnkLMh5FJrA3CZQZI7kgd40/m5XH2vDjiHDlTB6XHdxwc09S6uweXEC7Y11SFGMS9Idp2e8ak1e/EyPRDm54vRMjwQ5/cxTlMvki+gZKYH/rMCxYdakZYQldbxwrlRtNW7ngpv30S23nrVjG+u4iMduubk9cNw6EzABEzABEzABE3iHCFiQe4fA+7QmYAImYAImYAI3joCEtyJzpfb3jOJbO/uw69Q4ctPuuHbWk9m6KIYtdMZ1pKopxsUvWStO0XeXcsVd3GpN4mkCT5N2iq5M0yV3ZjiL7Scn8NoZ1Z1hdCUNcSvb6vDo5nY8wJozbczRqvJk3cUo/XcTuCSBtxXkPve5NyMrLchdkqHfNIFbkcAkxbizw7ngjHv24BBGsrSucevgQptti6pw+5I4XWsS46bqximqMnq2X4pHJMhfMsKSNeayFOXOjU3i4ECZEZZAXwbQ4h9t9VzYs7oziYfolrtnlSMsL8XX75mACZiACZiACZiACTBFif/onPoXpGmYgAmYgAmYgAmYwC1CQP+8mZgoYmQsi+c4a/ajN0bRO1rEBO1qjawps6kjhnuXxdHdWoNkXW1YMX+1rrhLIYqiK7MU5d6MrszhueOcuBss8bxgfFZViK780JZ2bOJK+pSjKy+F0u+ZwFsI6H7WBPllHXIW5N7CzG+YwK1OoMTn+RDrxj37xmCoG3ealjW9p7pxmzqqcHdXHMvba9E0Q4yT8z1aaHM5Pvq+0UIbveSUm6orlw+LbvTnbH4Cg+OTODpcwm7WluuhE54JmWFLJqpwz8omfIhu+A1LG5BUoVpvJmACJmACJmACJmACJjCDgAW5GTD8RxMwARMwARMwgflPIJpMmyhOIJfN4tjZNH5yII1Xe/MYzZchY9rShirctzyBu7pT6GxRhNVURGW0cv7iWnFvRyUSDPKcvMtmMkGUG0xn8TrPqehK1ZxRdGVbKs46My14P2OtVii6UvmZ3kzABK5IILq/LMhdEZN/aQILhkCJotlYli70E6P4HuvGHTibCU411Y1b08Koyq5qrOuoQUvjlDOunlGVWnSjerBXG2kbiXKqKxciLCnG6d8UEuUy2TzjK1m37lQZb9Atl2e9WG0tyWq8d10T3r+pA8s76lETn6o9O/Vb/9cETMAETMAETMAETMAE7JDzGDABEzABEzABE7jFCJwX5DiJlqE4NpIew+6eMbxwPI+jQyUo0ao+EcOGzhq8f0MTtnQ3oqGeNWUYUamaMhfXlblaPJq808SdJuvkkhsbzzBKK4sXGV2562wJY6w3o+jK1R1JPLKxDfevbWFdm1oKhHzTmwmYwGUJWJC7LBr/wgQWHAHF++QYHXno7Di+v7sfrxwfxXihhGo+SruapurGbVrEunFNSTSk6kNtyVA3bvoZfy3A9N0zqVhqPtv1fA/R1BTl+keyrBWbw45Tkzg17ZBj+jW2LqnFBza2YFN3M5r474prEQCvpV3e1wRMwARMwARMwARMYP4SsENu/vadW24CJmACJmACJnAZApE4Fhw1Y2M4NzSGV0/l8Eov682Mc4JNbrX6OB5Y3YBHNrVhRUcDBbmrXzl/mdPifHQlJ+zGg1Mug4Pncnj+RBFHhrmKXmJgTRW2dTeEenKbGV1Z7+jKy+H0+yYQCFiQ80AwAROICEywPmzPYBY/3T+IZw8Oo39sAlrW0paM4c4lMdzBunGLWTdOYpyccUGMi6Iqo4Ncw08JgKXJyRCbK6fcUDqDfafG8PzRcRzomwiLfCQGLmuO4eE19bhzRRM6WlKoZ706CXLXu8jnGproXU3ABEzABEzABEzABOYRAQty86iz3FQTMAETMAETMIGrIxBN4Gs1u9xqeh3vz2JHzwT29pcwkgPinEFbzhpyqun24LpWNKdqrzrK6nKtiM6r6Eq58zI87/BYhmLgBLZzJf05ioGqNdPZkMC71zUz1qqdNW7q2RZHV16Oqd83gei+cmSlx4IJLGwCk8x+7k/n8dLhYTyzbwAnBnIhDro+AWxRbdhu1YZl3biGKTEuSVFM7vfZOtX0HaSFPplcAUcYg/3sgWG8fCKDoexkcOY11wH3MSbz3hVJLG1vRGNDKjjzLMgt7PHqqzcBEzABEzABEzCBSxGwIHcpKn7PBEzABEzABExg3hO4wK1GYWyUwtgb5ziR11PEMbrVcnSrJelWu31ZA564oxOb6FZLsN7LbDdN2hWLxRBtFYmBvUM5vHSyiN3nShgtTNWxW9meDGLguxhd2ZKqmbUYONt2+/MmMFcJWJCbqz3jdpnAzSNATQxp1o3bdWIEP9gzgH1nxlEolqFSrKtZN+6B7iqs66xFc8OFdeOqq6sr4lJTdOXpwQyePziEn1KQ6x0pQO45rq/B5g7gfoqBWmDT2MgYbApycubNVgi8eXR9JhMwARMwARMwARMwgZtFwILczSLt85iACZiACZiACdxUAtEkvmq6BbdaZhznWNPt9dMFvHx6EmfHGEPFFjXVxfHoplY8tq0TnU11nLibfU03iYGqN5PJZoI7LzOexf6zObzA6MpjI1NiYKqmGluXpfD4tg7WsWtCbWL2YuBNBeyTmcBNIhDdy3bI3STgPo0JzEECucIk3jidxjMU4149kUY6P8karHSc18fw4HJGQS9JUIxTVOWUO+1668Zd7tJHMwVsPzKMp/cO4HBfNoiB/OcDVjUD715ejbWsS6tzNzQ0BHdcTRST6Tqxl0Pq903ABEzABEzABExgQRKwILcgu90XbQImYAImYAILg0BUS07RlRkKcuPjGZxkxNVLJyewp68c3Gpxzugta6nFx+7qxAOMrkxVoKabBASJchIDVUtO0ZWqO/PqqQJeOlVCX1THLpXAwxta8OiWDnS1JTm5OHsxcGH0rK9yIRGwILeQetvXagJvJTA5WeKzO4sf7x/Ac6wb18e6cRLjGmuAe7uqcM+yODq4oCbFmnEX1I2rqqqI+7wwMYnXe0bxg939eJ3148bzpeDMW5KSMy+GLUEMrEeKgpzOX1tb6/pxb+1Gv2MCJmACJmACJmACJkACFuQ8DEzABEzABEzABG5pAhdHV44wuvIgoytfODGJo8MlTNAmV82ZvftWNeLJOzuxfkljRdxqb42upBg4mMV21rHbo+jK/NR5u1nH7sk7FuHB9W1Iabm9NxMwgQsIWJC7AIf/YgILioDu/8GxAp47MBTqxvUM5lk3rox6inGb2mN4V3c1lrfVnhfDVDeuku60EuvWHe8fD2LcC4dHMJQpBjGQa2hw99Iq3Lk0js7m5Jti4HTdumqKgd5MwARMwARMwARMwARM4GICFuQuJuK/m4AJmIAJmIAJ3FIEosn8KLpSdd3OjUxFV+7oLeEs3WqqTdOUrMajm9uCW20RV9rHq2c/mXY+upIuOZ03TTFwP8XAn7OenOrYMXELKdax26o6dncuwmbWsavEeW+pDvTFLHgC0T3syMoFPxQMYAESyOSLePnoMAWxAS6mySDHVTQ0smNF81TduPWMimxMTTnjIndaperGCfdAOo8fMqbyx/sHcWa0EMTAJomBnXTmdVEMbJUYOOWOkxiYSCSg88fseF+Ao9WXbAImYAImYAImYAJvT8CC3Nsz8h4mYAImYAImYALznMDM6EoJY2OMruwZzOHnPcXgVhsrlMOK97WdyVDT7d7VLWiqT8w6QlJCgkS5XF6RmRTlKMj1UQzcdTrPOnYUA8eoBHJr5rk+sLEVH2J05aLmytSxm+dd5uabwHkCFuTOo/AfTGBBEZgoTmLfqXSo27bz5BhGc0VUM6pyMaMiFVW5dUkcbY10p92gunFZioEvHBrC9xhVeaw/x7pxJSQTwOoWuuqXsW5cRy2aGpIhplJioJx58XjcYtyCGqW+WBMwARMwARMwARO4NgIW5K6Nl/c2ARMwARMwAROYpwSimm5y2aiu2zBruh06l8MLPYyuHCqD82yoS1ThXkZXPra1A+sXN6CuZvar3C8lBp6gGPjKqek6drlyiMxU5JaiK9+1rqUidezmaTe52SbwFgIW5N6CxG+YwC1PQFGRPQMZ/HDfABQV2c+6cfouaEvGsG0RoyLpTlvKBSxyp4W6cZE7rUJ14yQG7ulJ4zuv92H3qXFkCpOhblx3YyxEVW5aXEMxUOdPQc64ujo66ynGVTmq8pYfm75AEzABEzABEzABE5gNAQtys6Hnz5qACZiACZiACcwbAprIm5iYQL5QQJaC3BidcnKr7ewtQNGVfZmp6MpFjQm877ZWPLyxHUtbKhddWdB5JQbyvEMUA1XHbvupYhADFV1ZG4/hnpVN+MjtrGO3tCHUsaMRwJsJLHgCFuQW/BAwgAVGQPf88HgBz74xiB8xKrJnKI/iZBlNtTFsYN24u5ZWY2W73GlTYlyIipQ7rUJRkROTJZyiGChn3IsUA0eyxdADi+pjuH1xFbbRmbeE/z64QAycFuMcVbnABqsv1wRMwARMwARMwASukYAFuWsE5t1NwARMwARMwATmL4GL3Wqq6dYzlMOLJ+RWKyE7Aa5uBzYsrmc9uXbcvaoZLamaWcdPRYLCm3XsMqGOXYiupBh4brqOXWt9HI9sasMjPPcSrvx3Pbn5O9bc8soRiO4f15CrHFMfyQTmKgEFOecKRbxydATfpSB24GwmREXWVQOrGBV5N51x6ztq0MKoSjnjKl03bpLOPNWN++kbA3hm3yDOjhSm6szWAptZN+5OioFytEd16yQGKqrSdePm6ohyu0zABEzABEzABExgbhGwIDe3+sOtMQETMAETMAETuIEENLGv6MrzbjU65UYpyu0/k8PzJydxYmQqurKhtpputUZ8cEs71i9pRJLRlbPdJkulKYdeLhdccunpOnbbeygGnisjzTp22tZTDPzINomBLaG2nFfbz5a8Pz/fCViQm+896PabwNUTyE9M4vC5cXx3Vx9eOZ7GOKMiVTeui1GRdy6pwpbFCXQ01Z0X4xQVmUiw5msFoiKpxSHNlTmvHhtmVGU/DlIM1Ht1cWBdK13sFAPXsG5cJAZKjKutrQ1iXCXOf/WUvKcJmIAJmIAJmIAJmMB8JWBBbr72nNttAiZgAiZgAiZwXQQ0uT8VXZlHJjMVITk4msGOk4yuPF3GUJaiHSfgljbX4OENrXjotjYsbU2GOm/XdcLpD80UA3PTolwUXfniSUZXDk/XsYtX4b7VTXicdezWLmmoiBg4m3b7sybwThOwIPdO94DPbwI3h0CRUZGn6Vp/ek8/fnZwCIOZqahI1Y27fVEMdyyNhyjphqhuHMW4yJ022xZqSUw2X8SBM2P43q5+vHYyTdd8ic9+QHXj7umqwiaKge0znHmuGzdb6v68CZiACZiACZiACSw8AhbkFl6f+4pNwARMwARMYMETkEuuWCwiEsZUT+7kwFR05d7+MjQHWF3FWjWL6vHY1nbcRbdaU30Cs63pFomBcuhl6M5TPbn+0Sxe7ilge+8kJx8BTQpO1bFrYx07ioEVqmO34DvdAOYtAQty87br3HATuGoCiopU3bgXDw3hu3SnnWTdOG2pBLCpg4LYsniIimxKTUVVhqhIutMqVTeuUKRLfiCLH+0dwPOHhjHEfwjomS8x8O4uioGsG7eIUdINqVRw58105tnJHrrK/zEBEzABEzABEzABE7gKAhbkrgKSdzEBEzABEzABE7j1CETRlZEwNk6BbHdvPkRX9qTpopsEmli05q4VjfgQ3Wobljaihu612W5RHbssXXIZCnKKruwdyuJnx1THrozclCEAG5ek8GFGV961snlKDIzNVg6cbcv9eRN4ZwhYkHtnuPusJnCzCOgeH+PDb09PGt/a2Yd9p8chgS7BR+5aRkXey6jItZ0JtDQkkaIgFkVFxuPxykRV8lznRnN4gWLg03sHcWpaDEwyqvL2xTHcRzGwq4V14xqmatbp/AnWjauUGHizOPs8JmACJmACJmACJmAC7zwBC3LvfB+4BSZgAiZgAiZgAu8AgWiSP5enMCa32tg4BulW20632o5eRlfmyqF2zOKmGnxgUxvev7Gdq+NrMduV8DpvJAZms9lw7pHpOnbPTdexY2oXkpyJvJ/RlR/e1snoyhTFwNnXsXsHMPuUJjBrAtG9qvtl7GtfR+5LX0Jx1y6Uee9Wb92K+s99DqknngiT9AlO0M/mHo3uz3w+j/G9ezH++c9j4qmngnO1KtmIus98GqnPfhrJZcsqFpU3a0A+gAnMcwKqG3fkXAbf2XkOO46NIsOoSJrUsbg+hvuXVWHr0gTaGm9M3TihG82wbtzxN+vG6Rms9TeqG/fgctWNq0EjnXkzxcDq6uqKiIHzvOvcfBMwARMwARMwARMwgWskYEHuGoF5dxMwARMwARMwgVuHgIQx1ZOLoivlkjvWl8NLPRPYP1AG07O4Aj7GlflJPHFHJ+5d3YJkLZfMz3LTpH+oY8dJ/yAy0Ck3nM7i5yfyeOlUCSNM6uKC/fN17B5mHbslrXWM0Zy9Q2+WTffHTeCmE7Agd9OR+4QmcNMIyAnXw7zmH+0bYN24YfSnJ8K5G2vkjKvCvcuq0dGkqMgpd1oUFSlBbDbie3SBEgP3nUrje4zJ3EmHXqbAunEUAxelgPdQjJMYGMVk1tfXw3XjInL+aQImYAImYAImYAImcD0ELMhdDzV/xgRMwARMwARM4JYgELlhVNNNwphqusmttue0hLFJ9IyWUVB0ZbIadzO68nG61dYvaaBIN3thLIiB03XsFF2pOnY9gzk8d3wCe6ejK6s5K7h+cT0eZx27uxld2ZhkHTtHV94SY88XcfUELMhdPSvvaQLziUCJi1MGRgv4+ZEhPMOoyOOs5ar7PUFD+NZFMbyrO47uVkZF3qC6cUVa4Y71TYmBPz8yigGuwlE4dHMtYypZN+5uRlW2NSaDGKiYSolxNYyqrOLiGD+L59NIc1tNwARMwARMwARMYO4QsCA3d/rCLTEBEzABEzABE3gHCGjyL3KrRfXkzg5n8WovI6xOlzCQLXOCLobOxgQ+sLkNj2xqR0dj5aMrJQaOUgzceyaPn/dM4mQkBqqO3cpGPKY6dksakahAHbt3ALNPaQLXTcCC3HWj8wdNYM4S0H2tunE7T4zi6T392H8mgxyjKmsoxq1qlhhXhXWMimxi3bYU3XEVrxvH858b4SKYA0P4yRtDODWcpzO9jIYEsLlTdeOqKQbWhXPLGRfqxiUSUN06i3Fzdli5YSZgAiZgAiZgAiYw5wlYkJvzXeQGmoAJmIAJmIAJ3GgCF0dXpsczOMroyh2nijjA6MqxQpk13KpCdOWTd3bi7lXNqKuZfXSlJv+KjMxUvapIDOwfyfK8FAPPlDBIMZC7MLqyFg9taMFDjK5c2pLk6nyt4fdmAguDgAW5hdHPvsqFRaDAqMg3To/RGTeAV0+kMZotMpZZUZGsG8eoyq1L4mhpUN22C6Mq5U6rxJbOTuClI8Ph/IfPZVEolli7FVhNMfC+7mqsnRYDIzFOzjiJcZU6fyWuwccwARMwARMwARMwAROYfwQsyM2/PnOLTcAETMAETMAEKkyAmhcmGR85M7pycDSDfWcLQZQ7Qbca5+rQUFuN+1c3hejK1Swwk6hgdGU+lwuRmYquPNrPOnYnJQaWKAYiiIHrFiXx2JZ23MM6dqk6r9Cv8BDw4eYwAQtyc7hz3DQTuA4Cqht3oj+DZ98YxIuHR3CWsZVcfoKWuhhuXxzDPV1xLG5+051W6bpxEt/2nEzjB3v68PqpMTr1JkNMZlcDYyopBm5enAhRlalU6rwzL0F3nMW46+hsf8QETMAETMAETMAETOACAhbkLsDhv5iACZiACZiACSxUApr0vzC6MoPeoSx29hbwGt1q/XSraV1+R2NNEMbet7ENbQ21s3ar6bxy6BXolMtmMkGUG05PRVduj+rYUQxsogh3D+vYPbatA+sqVMduofa1r3t+EbAgN7/6y601gSsRkOt7IJ3H84cG8VNGRZ5g7dSJYhmpGmBDu6Ii41jZVhPqts10p1VXV1dEEJsslXCiL0tnXD9r142wblyRodRltNdLDKzCHXTmLWmppTMvBZ0/EgNdN+5KverfmYAJmIAJmIAJmIAJXC0BC3JXS8r7mYAJmIAJmIAJ3PIELo6uVE23Y/15vNQzEdxq4xOA0iI3L03hCUZX3r68CfW1s3erhehKOvRCdCUdcqond4ZioOrYvXaWdewyrGMXi2Ex69g9sqkN79vYjs6m2dexu+U71Bd4SxCwIHdLdKMvYp4SkINcW6WCksfzRbx2bARPUxDbf3qqbhzXm2B5Uwz3LqvChs4atDROxVTeiLpxgxQDf7p/ED+mGNjLunGTVAibKAZu7KjCXV3VWNFai0bWrauXO66uDoqqlBjounFT48D/NQETMAETMAETMAETmB0BC3Kz4+dPm4AJmIAJmIAJ3EIEzrvVCgVks9kgjA0ouvJMHnKrnZyOrqxPVOG965vpVuvEivZ61CSqZ02hxFX7cuhF5x1jHbsjrGO3PdSxK2F8RnTlR2/vwF2sY5dkHTtPEs4avQ8wxwlYkJvjHeTm3dIEipOKbKZDnIpcnDHNsylhWpws4SDrxn1vdz9eYd24dK6IOI+7hFGRdy5R3bgEOprqgjPtYnfabCHLmZehGPjy0WF89/V+HDqXQYHXVq+6cS2KyZyqG9cc6tZRjKM7rna6bpyfs7Ol78+bgAmYgAmYgAmYgAlEBCzIRST80wRMwARMwARMwARIQJP/M6MrVdNNbrWXTxXw6ukShnPch/t1NdfgQ6zp9p71bWinW616NrOU0+cN0ZUUAzPT0ZVD6eybYmB6qo5dkmLgg2ua8dE7FmFlZ32YIHXHmcCtTMCC3K3cu762uU4gzfpq50bz4JoRRjYn0JSMX9fzrkRR7+xIDt/f3YefHRhmVCQt59xakzFs7VTttgSWMiqyvj4Z4iIVFSl3WqWiIlU3TmLgUzvP4TWKgfmJEuLMoV7WGMNdS6fqxrU3JS8QA+PxeEViMud6H7t9JmACJmACJmACJmACN4+ABbmbx9pnMgETMAETMAETmCcEoujKbC6HDAW5kfQ469yw5s2JCbzRX0Z+ciq+6/buBsittqW7CSlmbs12FX0kPOSmzztOYe60oitPTUdXso6dYsPa6uM8byfev6kdLSy8UzULMVDiopwDTMSsWCTZPOlmN3OeEIjuC7lHx772deS+9CUUd+1COZ9D9datqP/c55B64gko3i7BCfTZ3Ic6l+5/xceO792L8c9/HhNPPRVE+KpkI+o+82mkPvtpJJctOx9lN08wupkmcF0EBsYK2MFaa8cHsljFRSDbuhtDLdVEtZ5GV7fpvkpnJ/DsG4P4/p4BnBrKB9ddqiY2XTeuGquiunGKiuS9LDEuXqGoSDnzTg/l8B2KcT87NIy0HuJ87qlu3B105t25lHXjmikGpqaiMoMYmKicGHh1lLyXCZiACZiACZiACZjAQiBgQW4h9LKv0QRMwARMwARM4JoIBAGAk/IFTspHEZJD6Qz2ni7ghZOTODVWBhf7o6G2Cu9Z14LHtjK6sqOeYgCX289yU3RlgS45iXKqJZdmdOWx/hxePFmkGFhCtjhVx27jknp8THXsVjRfdx27CU5SjudLnJcsI1VTjZoKtH+Wl++Pm8BbCFiQewsSv2ECN43AWG6CjrahEPM4yQffg+ta8a61LehurUMtHdtvt2nRR65QxOsnRvA/X+vDPtaN03H00VWMiryPdePWs25ca1Q3TlGRtbUI7jStFJnlJmfewFgeP5sWA0+PMP+ZW32CzrxFOn81ltGZF+rG8dyRGOi6cbME74+bgAmYgAmYgAmYgAlckoAFuUti8ZsmYAImYAImYAILnYBEAEVXBrdaiJDMoH80ixeOT+BlRleOFSRjActba/HBTW14N6MrO7jCvmqWE4g6b3DoqI7ddHTlIOvY7T9bwIs9k+hhHTuWvYHcCQ9vaMETjK5czjp21yIGlniOTKGEE3Q8HGEdnYa66uB6aG+oWejd7uufgwQsyM3BTnGTFgQB3Xt5imkvHh7GN17t4zMjh0Y+L+5c3hgc2huWNqCeizmu9NgrFCdxvC+Db75yDi8dG0GhOFWPbinrxt3NqMgtrBvXybpxqWlnnNxpiUSiIlGRbD7r1NFhfnwEf7ezDwfOZoIjXGtP1rfFcD/FuDUdNThfN47OvEgMnI3TdkEMDl+kCZiACZiACZiACZjAdRGwIHdd2PwhEzABEzABEzCBhUDg4ujK0TFGV3JC8mfH6VYbKKPA1CsJY1u7GvD4tg5s4yRlfe3sIvPEVYJZUWIgHXqKzBynS+7McBav9LCO3ZkyBnOSAoHFTTV4fGs7Hr6tDW0NFAOvIrpSdXT60gW8fjKNl44MI8s6Oh/c3BZcDym23ZsJzDUCFuTmWo+4PQuBgO47ObaLxSJeppD2P1/rx8FzufB8kgi3qj0Znj13rWpGayrBeMnYW2KPFRV5biSPH7zehx/TZTeUKYZ9mutiuHNxFe7qYlQk3Wkp1o2rv8idVgnGWT6kD54Zw3d39eEV1o3L8Xmnx6Tqxt3XVYVNixNoY924FM+t89dKDHTduEqg9zFMwARMwARMwARMwAQuQ8CC3GXA+G0TMAETMAETMAETCELARdGVI4yu3NWbx897WJNmnG61EtDCmm7vWtOMR7e0s8ZOihOTbx/j9XZ0JzkROiGXHOtmSZQbpSh3vJ917BhduZ/RlRID45xZ3LosRVGOdeyWN9G5cHkxUBFh46ybI0echLjdPWPoZ4xXFydDf+nexbh3dUtot10Bb9cz/v3NJmBB7mYT9/lMQLVFp9zailDe3TOK7+4eYmxzFjk63BQkqYjjzsYa3M9n3wOKsGxLIjnDLRdFRf6cNdue2TuA46zDqsUmdfEYNndKEKvG8rZaNDVcKMYpqrISzyGJgSf6s/jRvn68cGgEA+MToVtb6oB76My7syuBRU0UAxtcN87j3QRMwARMwARMwARM4OYRsCB381j7TCZgAiZgAiZgAvOQwHm3Gmu6ZaYjJM+NZPHzk4zBolttNM/JSeZ1reTE4vvoVHtwfSs6OMlXsejKGXXsFF2598xUdOWp9FQduybGhz3IOnYf3EwxkHXsahLVF1Dm/Ccjwko4O5rHzhOjeJXRXcdZk26Exeji3HUTa9F9nLXotnQ3TtXsqZq9mHhBA/wXE5glAQtyswToj5vAdRCI7jvFNh88ncYP94/gtd4cxlh3NNq09qSlPoFtyxooyrViw9IUmvh3PUUUFbmnJ40f7BnA3t5x5PkcUlTk6um6ces6a9FKMS6VmqrbFkVFVlXgGSQx8OwIa68eGsJP3xjCyaF8qFuXpBi4dRFYNy6OZYybjurGKSazpqYmPAMrIQZGfPzTBEzABEzABEzABEzABC4mYEHuYiL+uwmYgAmYgAmYgAlcROB8dCXdauN0q43RrXa4j5N9PUUcGiwzBguoS1Rhc1cKH9rC6MoVTahE/GMUFxZFV+q8EgO3Uwx89UwJIxQDta1oq8MjG6diJzslBtI5p98UWWxuPM82sm7OjqPD2Nc7RmGuECZGJdQ11zEybDnbvLkVaxY3hAlJTYZ6QjJg9X/mCIFIGJBbdOxrX0fuS19CcdculPM5VG/divrPfQ6pJ55AkvWfFDc3m/EbuYLyFMLH9+7F+Oc/j4mnngr3U1WyEXWf+TRSn/00ksuWhfuluvpCAXyOIHMzTGDWBKL7Lsf77ti5NH56cBQ7TuYwlH1TkItOInf2ukVJOq2bsZWLO7RQ5CRrlP54/yB2HEtjNFcMUZGLU1NRkZsZFdkR6sa96U6LT9eNk/tuNpuebSMZxjtz8ckP9w3iwJlMWJRC8x7WtKpuXBXWdkw586K6dZEYVwkxcDZt92dNwARMwARMwARMwARufQIW5G79PvYVmoAJmIAJmIAJzJLAzEn6yCU3nM5i1+k8tp8q4cwYa75xErCNdXTu54Tko3KrddajuhLRlYzMnFA9OYmBdOilxzI4Sofb8yeKODBQAlMoGQFWhS2MrtR55XRL1SVCrZyzrN2z+1Qarx0fxZG+DEbpiqNx4PzWkarGu1fX46H1LehqT0EOBQkMsxE0zh/cfzCBChGIhAELchUC6sOYwFUQiO47OeR6+tOMfRzFC8ez6BufEuRYMo7PCtU8nXrpOSTX2e2spbq0uYb1VrNBjDvHmqXammpjuGNxDHfTnba4uQ6NdMapblvkTqvUYhDVjdvfS0cfYzJfY63UdG4SXC+DJQ1TYpzqxrU2zqgbx+deYloMvAos3sUETMAETMAETMAETMAEZkXAgtys8PnDJmACJmACJmACC4XAebeaoivpkpM4dmqQE46nJrD7XBnDuXKIqVzOCckPbG7Du9e3oa2hZtbi1kwxUIKEHHqqY7dTdewiMZDzo22MCXvXmia897ZWtKZq6E7IYdfJUexirbgzw3lMzFTipjutq6ka71+XoojYhM7WBgtyC2Uwz7PrjIQBC3LzrOPc3HlNIHr2SJA7OziG7UdH8ZPDGZxOT0JiHM3Y4BoUqDSbNDfVU6U5G+0NCTQn43TFTWKQv5RTO5mI4bZ24P7ueIh3bkjdoLpxrL16oo/OvH0DePHICOukFkK9u7akxEA6wrviWNRci/ppMTBZR1dt5MyTuujNBEzABEzABEzABEzABG4wAQtyNxiwD28CJmACJmACJnDrELg4ulJutQPncniJ0ZVHh8vIcGKyvqYKm1hH58NbFV3ZjDrlZM1yOy8GMkZPYuDY2HiIrnyJ0ZU7z5bPR1d2B3dCA5I85+GzWRxkVGWaFjpNM0ZleThfGeL3NPe4sjWOxzY04M6VjWhutENult3kj98gAhbkbhBYH9YE3oaAnnmKbx0cGcMrx0bx9IFxnBguBsfZ0lQZa1vo0i7FcHSkClyfwoUfU265mYet5SOwuymGB7ursGFRDZ1xqhuXChGzFa0bx6zKftZKfe7AVN24nqEcilyI0khn3m3tjMpcVs145ykxLkVnXoi4pRgnV7ijKmf2mP9sAiZgAiZgAiZgAiZwIwlYkLuRdH1sEzABEzABEzCBW4pA5BjQBGUUXTkwmsXrjK58ubeE04yulEuguT6O965rwWNbO9Hdngw13WYL4mIxUOc/RDHw+ROTODxURpaZmbXxWKhlpzZkOTM6yclICW+aEG2hm6HI92mWCz8TfG9DRwKPb2zA5u6mEB0WRVbOtq3+vAlUkoAFuUrS9LFM4OoJaDGInndpLgLZeWIE3903hiODxeCQ60yW8e6uIhangKOjcRwYiuHsuJ49dMtNRyMzxRKd9THc21WFbUviaG+acsYpqrK2ri6406qj1SJX36xL7jnGYq47jgzjGUZVHjyXDbHNNOphZbOiKquxrjOBpob682Kg68ZdEqPfNAETMAETMAETMAETuMEELMjdYMA+vAmYgAmYgAmYwK1FoMRV+EXVdJsRXdmjWjkzoiurmdu1hDV0nri9kxGSbWioi1c0ulJinF6Krnytt8DoykmcVR07Cm4zN5WwY3oYljZwUrKphHOZGPYPxCjeAY01MWxbmsD71zdg7dImpOpT0ASlnQIzCfrPc4GABbm50Atuw0IkIEGuUCgwKjmDvadG8D0KcvvPFULduKYa4OHuSWzu4EIUVOFkOoa9/TEwKTlEWColmemQ2LqIgtyyBJZyVYiEOLnjKl03boKrUN5g3bjv7Opj3bgxjNMZLjGwi3Xj7qEYuJl14y4QA103biEOZ1+zCZiACZiACZiACcwJAhbk5kQ3uBEmYAImYAImYALziUA0SRnVdJN74OC5PF7omaR7gI6CSaCGbrXbuxrwsbs6sYkOtJp45aIr5VhQLTlFV54ephjYM4FdZ0uMrpyKC1NEpZIyW1k3Z10rsKmNSl15Ei+fjWHfQHUQ5DroWrivuxYPrmvE8k465JLJIMjFXEdnPg3FBdFWC3ILopt9kXOQgJ51E1yAomfdgd4R/HA/65KemWA881RduEdWAnctZv1ULkIpUYE7R4fcvn7g0BCdclz4IXfaA4yqXN1Zx0Uf9UGQU1Rk5MauxPOGa2RYJzWLv9t5Ds8eGGbtumKIaW7n82/bItaNWxbnApkoqnJKDHTduDk42NwkEzABEzABEzABE1ggBCzILZCO9mWagAmYgAmYgAlUjsCloiv7RrLYeyaP7adK6KVbTZOESdaTe3RzGz68rROLW5KQc26224XRlXQC0Llw4GweL7KO3RFGVxaovaXoiltGV9yWTmBFE6Msq0o4RdfC9jMxHGGtHwmGy5qq8NDqOty7qgmL2hpDPZ14fPZOvtlenz9vAhcTsCB3MRH/3QRuDoHIES5B7ujZNH56cAQv9+QxkuNzpTqGh1dV44HlcdRxAUqpNImJYhEj2RKOsKbqUC6GVS1VjIqsQfN0VKQccpWMitRzdpxRlc/s6cf3dvfjbHoiRDU30AG+sePNunGpFJ15PLfEQJ1fdeMqIQbenF7wWUzABEzABEzABEzABG4lAhbkbqXe9LWYgAmYgAmYgAncNALRRKWiK+VWkzDWM5jlZCXdaufKdKvRNUD9rYsr85+4oxPvXt+KxvoE35udKHcpMXBwNMM6dgXsPFNibGUZa5rLWN8GtNMFl+BEqc64n66FF3vK6KWDQTXm1rTF8eiGemxb3oiWpoYwUalJSm8mMNcIvFWQ+yKKu15HOZ9D9datqP/c55B64okwhhOzFJVn3l/je/di/POfx8RTT4Hz/qhKNqLuM59G6rOfRnLZsvMT+3ONl9tjApUiEN17es719KXx/OERvHg8h77xEl3YdL+tSOB9a5JoS8WnBDm66fIFviYmWUcuhmRtnM+9uuCMkxhXR0FM92glopElxmUKRbxydDhEVapu3ASL16lda+kMv49149Z2SAxMnq8bFznzKnH+SjH2cUzABEzABEzABEzABBYWAQtyC6u/fbUmYAImYAImYAIVJCC3murryD0wVdNtHIf75FabxCFGVxboRItzcvAuil4fub0DG7voRGOW5GxX5itGrEgnQqhjx1pyiq7sHcrizMgEK/lMoo1CXFNdFWoT8eAEkJjw0skinj1exDCdDRIKVVPnQ7c1hDZFNX08SVnBweFDvZWAZtA5bst8BQvpW/e45DsSBaLYvMw3v4ns//OfMUmxrFzI31xBri6F2l//ddR/iq9pQU73zFXfzxLj5cyhIEFF4pLX6jdNYC4RiARqPWvODo5hx9FR/ORIBr2jk0jo2dZVgw/yObK8rTYs/NBzSfdqkc9GbYl4gvXiaoNYrrpxlYyKzPEBe/jsOL7FqMpXT6QpApbCs627KYa7l1Zh46IEOpopxk1HZUqMi84/lxi7LSZgAiZgAiZgAiZgAguLgAW5hdXfvloTMAETMAETMIEKEojcAxLlJMiN0Smn6Mo909GVZxhdScMampNxvO+2VnxwSzu6WukQqJ79ZHwUXZmbFgNHx7PI5vIoU6zTRGmCYlw0+ZgvlvDDgzn87HiejoIyFOd1JydSH9nQiNWLG4N7QTFeFuQqODh8qLcQKHOivtzXh4kjRzA5NMzfSyp++61ULiGI3xzfuZ88i/zffQuTvb0smDh5UwW5WFU1aj78OOo+9iRqOzoQp9hwLYJcVSqFePcyVHcvR4wigTcTmA8EdO+pbunA8BheOzGKpw+M4/hQEXGu7JDo9fjmZi7saAjPtVBzjqKcPiNntlzXerZEYliloiInaPPupSP9aUZV/uzgMIYyrBvHE3awbtwdi6tw+9I4FtOd3tiQCs+3SouB86Hf3EYTMAETMAETMAETMIG5ScCC3NzsF7fKBEzABEzABExgnhCIJiDz09GV6eBWy2G7oivPlpGmAKaJwjUdSXyIgtx9a1rQ2kDxq0LRlRIDc7lscMsVGBWm9sixo3pwUU24vnQB39s3hu0nc8gXy+ikg+5dK+rwwNpGdHdMCXIS767a6TNP+sbNnFsE5IybPHkS43/7P5D54Q9RzDA/9So2Cd8SmjW2JynolU6fRpn3m7abGVkZzrd4Maq6ulBFt02MgkT431Xcy9q/bts2NPziL6Lm3nstyIXe83/mAwHddxLkRtPj2N0ziu/yWXKwf4I1UYHlLXE8sbUV96xqRl0ti5dy0/56aZNgHT2LKiXGTXKVy0A6j+cPDuGH+wbRM5QLC19UO3VLJ91xXfHg2Gtk3TrFZCbpzIvq1vkZF7rF/zEBEzABEzABEzABE3gHCViQewfh+9QmYAImYAImYALzn4A8PsGtNh1dqXpyI2MZHD7HCUPGRB4eKrOuG5BMVOGuFY1BlNuwlCJY7eyjK2c69BQTppfe06SjJj/1muTE6MEz4/jOnpHg3FONneXN1XhoTR3uXtmExW2si8UJy0i8m/894iuYqwQkqk0ODyP74x9jlLGTmeeeQ0minKIsr3O72YLc9TSzSg6hLVvQ8MlPIvWJT6BmzZqp2MrrOZg/YwI3mYDENS38UJ3UN06P4tt70th3thD8rW31VfjYtjY8RAd4KlkbBDg9g6JNzyKJctfiJI0+e6mfOvRIpoBdcurtHcB+PtsKXGSSYPnTta2x83XjWlg3Lohx9UnU1tSG55va4M0ETMAETMAETMAETMAE3mkCFuTe6R7w+U3ABEzABEzABOY9gUgYk4tA0ZWauBxMZ/DqqQK2nyqhLzMVXdnZmMB717cwvrId3e1J1peb/QShJkslCEavAJOOPE2E6n8FinQvHR6hIDeME0Os7UN3wYaOOD64IYUt3Y1obWoIcWKVci/M+870BdwwAuE+kXA8MoLMD57G+F/8BQovvYTS+NiFopwcZxSTw+tSk+jRhL+E582bUf8v/yVSH/kI6pO8p+gMnY0LRm3UvaR7eXz/foz/+3+PiW9/eypcU+dV2y7e9D4/E168H2duMTpPE5s2IfnLv4z6X/gF1K5dizjdcnLIzqadM8/hP5vAjSSgZ0xUw/HwmVF8f98odvYWgtu6LhHDx7e14rGt7WhM1YVFIDPHdXgOXeqeuc4GZ/JFLjAZwzMU41Q3Lp2bDHXjljZIjKvCFtZGbWtk3bgUnXH8PpgZVXmdp/THTMAETMAETMAETMAETKCiBCzIVRSnD2YCJmACJmACJrBQCUSTljlG6UmUU3Tl6aEsXjgxgd19ZYxPcC6fcNYtSuLRze24d/VUdOXMycvrZScRQS+1Yeamv2eyeXx/dz8nUUcwmGFdHzZi25IEHrutAeuWNoUaO4rzkiDnzQRuFIFofBYZW1mg2JUfHUX2+99H4a/+CpOvvory2AxRTvGp7e3AsmVAUxPKHLT6vJx00VjXQJbjJUG3Wb2cZ+96V5iAr4Qgp/smCHLHjmH8b/4G+RdewCTbrfPrvOdFBv2Z78V4PTh7FmVGafLmP48wJnFw3TrU/P2/j7qPfxy1bGstI/QUD2sB/Dwm/2GOEyhxjBcppGdZr/R4Xxo/fmMUOxh/PJovBzHso1ua8cTtHWhr5tjmmL9RTjTVjTs5kMFP3xjEc6wb15eeCOdnqTjctYQOdEZVLmquc924OT6e3DwTMAETMAETMAETWOgELMgt9BHg6zcBEzABEzABE6gIAQkFIbpyohAmLhVdOcboyjcY7fUcoyuPj5RRoIkmVVOFO5c34tGtHdjU1YC6mnhFzh8dJAgX/It+SvwYGcvia6/04UcHRpGfKDM6M4Z7u2vwyIZGrFw0VT9OgtyNmkSN2uWfC5uAxmMQrTkmVW9Rk/s5OuUmnv4BShS9sHMXaC2dEr1q6xBbsxrl9z+Cydu3oUynC6WwMKZ1DB0rJjGOwlZtWxtS69YitbQrCHKVELp0HyuiLzM0hPFDh5A5dQoFtlnnjsQ43S9yoMZ4v1edOIGqZ59F+ZVXAAqNYZPAvXIlYr/0S4g/+SRqV61CsoH3O+NhE7zf4vx9JcT4hT2qfPU3g0D0LNFik1P9aTx3aAQvHMuhP8P7gQ14ZENDEOS62um2rknckGcJjd3oZ924F1g37kf7B3ByUPcjUM+6cZs6qnB/d3WoG9dAZ5yiKuuSrBuX4H02S8fszeDrc5iACZiACZiACZiACSwsAhbkFlZ/+2pNwARMwARMwARuIAFNXCraS+4aCQ6KrlQ9uR09BbzE6MqBLEU7TiIuaqzBQ4qu3NSGZW31qK7StGZlN7UlX5jA6YExfPXlPrxwdAwsH4eO+hgeXFmHB9c2oqt9SpCTsGFxoLL8fbS3EpCgJZE4inbVPZJlTbnSj36Eqv/xP1D1+utTopw+Smfc5Hvfi4m/9/cwyVhKqm3BnaZxra2Kca8SkuuT9Ug1pJCqTwWxqxJOT7VTgpzaN0bnnsR1iRES6qIt3C/cp+rEScR/9EPEGWsZozAXNjn6urtRpDMu9uQTqO1ejmQqNSUUUJCLBHDfcxFN/5zLBCJBTvft2aEx7Dgygp8cyaB3dEqQu39lPZ68vR1rljQiWTdVR67S1zOWK+KVY8P4wZ4BHDiTYVxmCSzDihXNMbxnRTXWd9bwO4B146ajKl03rtI94OOZgAmYgAmYgAmYgAlUioAFuUqR9HFMwARMwARMwARMgAQ0aS/RIYqu1GR+z2AWL54oYk9fCWMFigksHbe6I4kPb+vA/Wtb0ZTkMv8KbxIVsrkC3jg1gm++NoDXT2chl8HK5io8tDaJu1Y2obNVE6h1dhFUmL0Pd2kCmtifcpFOhPtD94biXeWUK//0p4h/+cuo3rULMQphYaPTpfTI+zH5D/4BsHkLYhyrVI6DeCzhLUE3jhxnqhWVrEueF7ouffarf1ftnJh28ql92VyWMZuF0Hb9LrwovOP4cVR9/3uofupbwMmTUyfgzV1etAgFxmiWPvYx1C5Zcl6MUztrWT9Orh07Uq++P7znO0sgum8lyA2MjGPniRE8c2Acx4YYgcymbV1aS4dcOzZ3tyCVrHz88QTFt329afyA0cuvnZyqGxfnM7STi0se6K4KEcwtrBsnZ5xeuse0yMT32Ds7bnx2EzABEzABEzABEzCBSxOwIHdpLn7XBEzABEzABEzABK6bQBR5l81mgrtmfDyLPacZt8XoypOjdK7RaNPA5f3buhvwEdbe2bSsCQk6fiq1aQJVglw6k8f2w4P49u4hHBssUEgANnbG8YH19djU3YTWJkbocfKyEjF/lWq7j3NrE9C4fPP+yAZBbpyiV57xkOXnnkNNJMrRkRY2Cm5VH/oQqv7xP0b11q2I0QlXRTGumveLhC1NvNdwDNfwZ6Xi6eTBC8L6tNtVbjmJ7HpP7S/x7yXWlys99RRK3/wmynLG6eZiuyTG5X/lVzD5xBOo6exEPWMqJRJEYlwkFNgdd2uP81vt6jTuJcgNp8exr2cU39k3hoP9FKW5rW2vwUe3tuLuNVxckqoLz5NKXX+Jq0hOsRbr03v68TPWjRscm5AmjxZq81HduMWsG5ea4UD1PVYp+j6OCZiACZiACZiACZjAjSBgQe5GUPUxTcAETMAETMAEFjQBCWIzo/nkBOobzmI7oytfPl3CUFnxI7UAAEAASURBVE5T/lzh31CDh29rwSOb2rG0JckV/ZWJrgyOBk6gqn7c06/34wf7hjGQoQrIw9/VlcBjGxuwZnETGhn1p/i8SsT8LegO98VfEwFN7uv+CLGQdJ9lGO0qJ1q+vx/4+c+R+NrXEH/1VdBGF44bo7Ms8eEPo+5XfxWJO+9EdWMjqqZdZhLh9NIYrqQjJnIFqZ0XiHGsGVc8fAT5r34VhW98A5N0yXEHsBEoLVuGiV/8RRTZ1pqLnHGhdty0a8di3DUNF+88BwjontX9OsZ79fCZNL61exS7z3CRB9u2pDGOj2xtwXs2tKGlIRnuxUqN8eHxAn7CmnHP7BtE73AeReYuJ1l2dXUL3XHLq7G2sxaNjKmUICfRO3qeVer8cwC9m2ACJmACJmACJmACJnCLEbAgd4t1qC/HBEzABEzABExgbhCQm0b15BRdKVdBb/8YXu7JYeeZSQyylpziI2uqY1jdmcTH7+zEvatbUFvDmcYKbJEgODCaxddfPoefHBxFrlhGXZyTmCtq8YHbGtDdMVU/LqpnVYHT+hAmcNUELhDlGFEZoiEpyhX6+lDesSOIctWvvAIWcgvHrGpuRh2FrhSdcrX33IN4S8t5UU6T75UU46KL0H2kduoVBDo6hAqHDyHzt3+L7Ne+juLRoygrupJCW3nlSkx8/OOYpJsv3tX1lphKuXbsRI3I+ud8I6B7QM8z1VU8di6Nb+8Zwas9eUywJmpjbRU+sqUZj25pR2tjfeWcqrz/9vSM4Du7+vF6zxjStJbLiFrD2nHdjTHc053A1q56LGptQAMXl9RycYnE+RvxXTDf+svtNQETMAETMAETMAETmLsELMjN3b5xy0zABEzABEzABOYxAU3gFyaKGKZL7UDvKF4+Noo3+liDZ5wTmzSrya0mgay7tQaPbm7HA+sY91VfG+pjzfayde58YQI9FAG/8nIffn5sLExktidjeO/qJN69thFL2lk/Ts4jCgV2E8yWuD9/PQQiUS5fyCOXzZ0X5SbolItEuSqKc5FTLt7ejuRHPoKGf/gPUXfffYi3tiJGZ9yNHr9liXIUIwqHDiH9N3+D8a9+BRNHKMbRMRTEuDVrUGREZenRR1Hd3Y06xefx3rogplIOPmXteTOBeUhAz5RIkNNz5Wm6rrefzLMmahlxCmSPb2rGRxm/3Nmc4i0Rr8g9qUUtvYPjeP7AIF46mkbvKBe4cGGJ7qI6rl1Z0hTHXd31uGdV89QCE9avi/M+82YCJmACJmACJmACJmACc5mABbm53DtumwmYgAmYgAmYwLwkwLlL5Ki69Y3SEXdiBK9QjDs2kMNobhKTdBSoXFwqEcPyFtaRW1aPO1a0YHkna03V1VZkdb+EjkyugP2nRvCNVwew+/SUy2hlcxUeXluPu1c1oaOF9eMoGmgC80YLGvOyE93om0LgLaIcHTg5OuUkymHHdsS/8lXEXn75TVFu8WKkPvw4Gj75K6i7/35US5Srqlz9xbdcNG9mCW+Fo0eQ/u//HWN0xxUYWRmccTV0xq1dh0mKhKUPfhDVK1agbrpenMW4t5D0G/OYgAQ5RbfK8X16II1nD47guaM5ur35QOP2yIZGPHlHO7raGuhUS8z6OabzSZAby2TR08d4zJNp7OrN4eTIJMZpSlVUZoIRz52My7x9WQMXtLQxhpnPUNZmra5Q9HO4MP/HBEzABEzABEzABEzABCpMwIJchYH6cCZgAiZgAiZgAguXgCYJJ1njJp0r4mjfOF47nmbUVhqnh3PIa2U/l/YrbqulDljFGji3ddZg/ZIGLG5rRAPr4NTWzl6Q00SmRI6R8Rx2HB7Ct3cP4dggnTzcNnfG8YEN9di4rAmtTZw4raubitELv/V/TOCdIXCxKKdYvFyW8ZUDg6GmXPwrX0EsqinH8R1fuhSpxx9H4yf/AUW5d6Ga8ZVUACrfeJ6rrJjKI4cx9uUv0x333ynGHUZZNeMUU7mOYhxjNMsS4xhZWTtdxyrJ+0r3stynVXbGVb5ffMSbTiAS5PK8H84NjeGlIyP4yeEMTqenBLl3rUrhiW0UxZYwCrkCC0ui7wQJgGNj4zg7lMahs1ns7yvi+EgZI/kYijy1nqmt9QlsXprC/WtbsLGrAS2pBBeaVAUn3U0H5ROagAmYgAmYgAmYgAmYwNsQsCD3NoD8axMwARMwARMwARO4GgIlTt7nWFDn3Aidab1jeI3OuP1nxjGS4eQ9N+kFDQnGbKXKFOOA1a3VWNpSi5bGFOvfcGU/nTWVEuTkLFD9uB/tG8Az+0fQN1YMk5P3dtfgQxsbsGqxBMCpmjuqa+XNBN5pAtEEfIiv5CR8EOVUU25kBHj+ecS/TFFu504w15L2mDIS06Jcw698ckqUY425iopyEuPYjgkKcOmvfQ2jf/3XIbJS545RaCutXRucceVH5Yy7tBjnmnHv9Kjy+StFIHKsSZAbGBnHzuMjeObAOI4NK38ZuL2rDh/d2oZN3c1oYPTybJ8rOp8iMnW+8fFxinJjrMWaRS+fr4cGyzg6EkM/vwpoOg9xzPWJKqxdXI/71zRja3cTljTXoi4h93elCPg4JmACJmACJmACJmACJvD/s/cmUHKVZ5rml5GRGbmnctO+IQkhEAiB2HcQqwGDMcZlY5dd7eqyXdXLmenpmZ4zy5k5M2d6qdPV1dVdVV1d3heMAdvsYDCLkMAGJLQjoV1Cu3JfI5fInPf5I28qlGSKlDKTXPRdOxSREXHv/e/737j/5Xv+9/tGRgEHciOjo2/FFXAFXAFXwBVwBc5RBSJXXGNbp+2rbrNNB5ps48eNdqguaR1yy7HEBePK883mlZgtKOuxWcVZVqpZ/dSZAsQV9jprgqNmmE6fyMlwtK7VnttwwtbsarJWgULFJlU/Ls9WXlBsM1U/rlD7HYn9naPd7oc9CgqcAuVUUw4o15Zss86mJrPVqy1bUC62aZMpQh+i8PHp05W+8m4rpqYc6SuBciMRgc+Acc1PP22NP/2pte/YkT7iuIpXqWZcippxd6hm3Jy5AzrjHMaNwgnimxxTBZjo0aH0rfVNLbb9YIO9tK3ZdlSnJ5ycL7f3XUvL7DLNNiktylfaSDnUhvlbJEUmQK4t1Jds0c++1Vr0urYlZXvqzXbWmR3WpaEt3YSQqnJWWSLUlLtcg+28So2teUphOcx2jKnovnNXwBVwBVwBV8AVcAVcgUmngAO5SdelfkCugCvgCrgCroAr8FkpoLh9qBV3vDHtilu3L+2Ka4wihL0NEXszZdOyJZVyyBVlWXFeXEAszwrz8yy/QFAuP+2Oy4kPv54bQK69o9P2n2i2X607YWv3N1u32lmWl2U3L8y3G84vsSrVj6PGFUBuuEHTz0pr38+5oUAE5Qj8ByCXCeXeEpRT+spToFxVlRV+7h4r+fofC8pdabGi4uFBuf4wTs649o8+SouPm3T+fEs98IB133mnZc+a5TDu3Dgt/SilAL9NfpfNAmN7jjbac1uUkvloOh3yrNK43XnRFNVyK7PykoKzqk3KeCpfatCa1yntD5dcW1u7NWmfDXLINaqmXJMmv9S3peTOy7KdcsvVt5/aPeWFcbtkdrHccmW2eHqhlSmFZXZ2lqewPFUm/8sVcAVcAVfAFXAFXAFXYIwUcCA3RsL7bl0BV8AVcAVcAVdgYitA2LBJ4G3fiVZbu7fB1iuF11GBuc5eV1zm0SkeaJVyyFUUyClXkG3leqO8KGFlxXk2pUiPwnwrVpqvhArMxaLZ/Eq1dTbZtgiatiiAue1Qoz2zoca2HmkLTZlbGrNbFxXY5fNLrLy0yPJU5yout48Ducye8tfjQYFPhXKq59YH5dTg7PJyK5JjrfRPv2WJFVdYTI7Ts12oGde5a5c1/+Y3pzrj+F3OmWOphx+27nvusWylzEzIZQrYzqwZ5864s1Xe1xvvCvC7BJC1CpIfPNFkz25usHUH28OEj/KCmN2+pNRuubDCqkoF5AYZWwJuSzO3cLi8BMJRe7VDReF4tPOQq7utI2Wt7V0aZ+XKa263Oj3qW/RaQK4p2W2N7arXKh7Yns6aeYp8+aSwrCoIgPDSucU2TSksc7Gq++IKuAKugCvgCrgCroAr4AqMsQIO5Ma4A3z3roAr4Aq4Aq6AKzAxFUjJdrZLNeJWba+xLYearK5F9W66VPdG7zO7/3SLjHBWolRa00tybWZpns0sy7NpU/I0kz/XChPZRjAxoRyTCT0TRIwNkczhjiNoWtectHV76uzlLXW2tzbtYLhoatxuX1xoS2aVWKnq1iUE5AI8OF1D/TNXYIwUOAXKKW1lm5wxJ9NXrrH4E09Y1oYNyleXBs7ZqsNY9OADVvrd71reZZdbls7vM01f2aNtde7fb80CfiFN5c6d6aMnjey0adb11a9a9333WVyuPIdxY3Ri+G7HTIGorhvO1aO1zfbS1nr7/f72MO7l52TZrReU2N0XV9j0ssJPuK9xaXcJunWmBPUE3Hju0HjZoWdqr7aIqlFvtV7jaJ2gW21rp9U2dVp1c4c1JrvCRJdPGVY/oUuOXHGzNbbesLjMrltULiiXqzKTQxxMP7E1f8MVcAVcAVfAFXAFXAFXwBUYGQUcyI2Mjr4VV8AVcAVcAVfAFTjHFOhSILFOwcKPq5vtQHWLHaxps8MNmsXfmrIkYE7BR8UdrasnyzDNDQTpMN2QSIsYIa+LE3GbMSVhsxREnClAN12vK4vTkA4wlxvPstzsmOrBaZ0BAosETKnzc6y+1d4SKHxjR6Mdb0oX2LlqTq7duaTI5k4ttmI5iHJzcwOQO8e6zQ93AikwKJRraLSs379j2Y//0rLWr1fe2GQ4qmy51Yoe+oKV/vmfW+LS5RaTg22oUK6nq9OSa962tlWrrFFpKjt279ZvVj9c0lQC477+Neu+977gxstzZ9wEOou8qSOlAL8H6rol9Xs7Xtdsb2yvt9V726wh2RPGsBsWFtvdSwW+yvItlh2Xcy5LYyDQrSdAN1I5M2YG4CbwVtML3IBvbR3dSlGZRm78y08vpK8MzwMfAWMmnrfsrB7Vj+NZD42LvGa8LFJq6Kqi3FBLbtncUlswrdDyKKbqiyvgCrgCroAr4Aq4Aq6AKzCGCjiQG0PxfdeugCvgCrgCroArMHEVABZQq62tLWnNcu+ER4uCky3tVkOwsaXb6pNZVteeZU2dsZBWK9UL5wKoE6zrjT/2iQBjSwcUCSpmWVyPAqWxBMrNUMqt6XqQemuqnHUEGzMBXVxRyJgCk10CcgcFCV/eXGPv7Gmy5vbusK1bFybs9guUuqu82AoEFKgfF8P544srMI4VOAXKyZmDOyeJk62u1uy99yz2hNJXfvBB2imnCH22zu3Cz3/eSv/szyzv8sstVvzpNeV6lIavUwCu+l//a+uQKy7AOIEH5d2zntmzLfXII+k0lXLGAeMKBP5I+ZpIJMLvyNNUjuMTyJs2YgoEIKfxpV1pXWvqm+2dXfX25q5WO9aswUzLBVMTdumsQstP5FhLR481CMDVtnRZjYBbsxxwOOMY87qZOKIXvOaZ7fJ6oCUN2QTe+G1rfGPI4j3GypxYj+Vn91hhvNsKc3pMw6Sc5zGlgM6R2zxhpUVKBV2oWq2q01qkmq15CU1C8TFvIJn9PVfAFXAFXAFXwBVwBVyBz1ABB3Kfodi+K1fAFXAFXAFXwBWYPArgRKOeTnt7MkC5AArkHEgm2zXbX+93doWUXDjlOrtj1pqKWXNntjV2ZFmDIF19u5nilPqMoGQ6MCljnVJO4gw4uRB4BLblKgqZ0+uSy9PzlIIcm6YIJJCuSo+KohwrVhrMbOu2Q7Ut9tKWWtt0sC0EPEsSWbby/Hy78fxSq5hSFOpeDVbj5+Se/ZUrMD4UGBjKtVpnTY3Z+2st9tRTFlu37mT6ytJSK1JqyZJvftMSV1xh2SUliuAPDJ97BN6oGdf0i8es9j/9tVFDrqdDaV4FrG3ePEs9+KCl7ror1IxzGDc+zgdvxdgoADhLMRFFv5G6xhZbv7feXt3RYgfq00Xc8uTgzs+NhbqkjGO440KaSj13A94GaDbjG49sATd+oif/ZnKKmYY5K1Y6zKJcHgJw+rsg3mN5sW7L1SNmKXnM05NOcI7nKh90IjdHY1xC4DxP9R1V47EXoEeTULxu6gAd4W+5Aq6AK+AKuAKugCvgCnxmCjiQ+8yk9h25Aq6AK+AKuAKuwGRSAEgAkOtQ8J4UXgQpefA3ab14pLpT1kMgUpFIYFtXd5YAnB5yynWksqylU+45xf6bBOca2nusTqm/VD5H6S4F6PR93APhWa/ZRrQofhnSVpJ+K9SbUxA0X6+LVH+uND8WXHI7jiXtaGNnyNg3qzim+nEFtuK8UptSUhTcPXGl4vPAZKSoP493BSIo197RHn5vAYC3CsqdqDZbKyj3q19ZTM/6MBxKvLLSCj93jxU/+qjlXXGlZU+Z8gkoR5rKzt17rOmxx6zpySesfdv2tAyCcT0LF1rq3nut547bLXv2nAFrxsX0G8K544srcK4owEQUxriGphbbdrDBXtrWbDuq02mRB9KAX0eAbAG2pdMzh7/1fkgtqQyShcA2gTaeAXA88uN66FkGccuRM05zUIIzLv2sFJXacFYWs1fSAyNubx64VZlskiMol8hN9DlZIzcr3/Fxb6Ce8vdcAVfAFXAFXAFXwBVwBT4rBRzIfVZK+35cAVfAFXAFXAFXYFIpENXTAbxFYI7nLh4KWhK45AFIiB6s0/eQGqSuVCYva1c8s13ELtmVFVxzzXLOqdSONQrSqSyd0n316HvAOXkBeiGdnk5J80XgM64oZUIuBdJdtsl616FtEvy8sCqudJWFtmRWqZUUF4ZUeyHN3qTqET+Yya7AoFCuGqfc+5Ytp1wWTrkIyqn2W+Hdd1vxV/7I8q686iSU43cION+31xoff9yaVIsupKnUb1fFFdMw7p57rGflSsueO9cSqrmIyyY/I02lw7jJfrb58Q2kAL9BgFxTS6vtPdpoz21ptC3HOkMttwDaNN7wDKfmOUf/BFebXG4RcMsXZOM9ZV02zSERdOtJgzdBN1xuOeGZ8SztnIvaAUiLHrwXveY5ADnBOFJSZmvFAOXiOSGlLPVSccfxHt/zxRVwBVwBV8AVcAVcAVfAFRhLBRzIjaX6vm9XwBVwBVwBV8AVmNAKRKAN8BYccRkQLgJyEZTr/xyt2wfoAqxLu+KSgnRJsQGV4AmATiXp5KbDPZcVQF2T6vM0CdIl9XlK60VwLnrOFBUnwdVzcgXkimzO1BIrKiwQc1AtHQUvfXEFJpoCg0K5WtWUe/c9y37ySctavz4N5fTbiM+YboV33W0lX37EElddbTGlsxRBt849csbJFdf0i8f7asZlqT5cN2kqA4y7TTBunsO4iXaCeHtHVQF+f0w8aVXd1CM1Tfbi1kb78Fi75WV3B8BWIPBWINCWJ6oGdEvwWkMN4I3JImkAJwin94F1uOQAd9HSH7JFf0fOtgDeel1uA70GlAcop2c+B8Ix1vGIthHty59dAVfAFXAFXAFXwBVwBVyBsVDAgdxYqO77dAVcAVfAFXAFXIFJo0AE1DIBW/Q6eqbuTnc/WMdnEaTjs/A339ODbfLMopcBunX0g3M46NKgTtBOr/m7WdCuTQ+cd6xHMi/ccrctzLPbFhdbZVmRFQg6RLV0wg78H1dgginAbwMAfmr6yjbraKg3e+cdiz8pp9zGjfphtIYfQs6MGYJyd1nRI49Y7rJl1q3ac81P/8Yaf/Zz61D9OH4sWXLQpG680bovvdR6bscZNzCMC85ST1M5wc4Yb+5IKcDYBJAjTTN15LYcbLTDta2mX49gm2q7AeT0AMgB4Eg5GQE34BpLBNl4jiBZ5usItIXPtHIsK52OMno/+m7m35nv8foTfwPxRkoE344r4Aq4Aq6AK+AKuAKugCswDAUcyA1DPF/VFXAFXAFXwBVwBVyBTAUiOAcII8gfgbVuvQ6grRe49YE4/R295vmU173151gvrNu7jfSmtW296JCTjppz6Tp0PSHFJc453HRtwWGXDnjeuCDfrl1YonSVRSH1Hq4BApa+uAITVYFToFxb0qgp15Zss86mJrO3Vof0lbFNm/QDaQm/xfj06VagFJR5119vXR9/bM2qOdexY0f68PV7sAULrPNf/SuzObMte87AaSodxk3Us8XbPVIKMKYxTlEvtUW/rWY9WqnlqDSW/CYDCBNAyxJI+wQU6wfK0kCN750EblkCZ+H9XlhHjUb+jt5nm9F2o9f9n6Njjd6P/vZnV8AVcAVcAVfAFXAFXAFXYDwo4EBuPPSCt8EVcAVcAVfAFXAFJq0CQ4F0EYgjoBm9TgnIdacy/u4FdiEgymf6bo9yVPZtH2CnB3XjqDnXqLSWLZ3kA4vbomkFtmB6iRUXFZ2sH6fApi+uwERWYEhQbrOgXHMaymUrXWV8zhxLKb1l1+HD6UNXKjubP99SDzxg3Y8+atlK5zpQzTiHcRP5TPG2j6QCjFG45AIEB4Trwd+MRSwBoPWCtADXlJcycrlFYI20kn3fA7JFIA74xt+960ev+z9Hx8P7LNFz9L4/uwKugCvgCrgCroAr4Aq4AuNVAQdy47VnvF2ugCvgCrgCroArMGkVyIRoma8BDOHR0/ssIMffBED70l4GUIebTu/z/QDqSHPJ32mIxzosQIREIhHSVBYWFoZnrx83aU+rc/LAONdJX9khh04fIDjFKfekBaccUK7/QjAfQPfww9atunG5c+daXKkr8/PzLT8vL/x2SO/qMK6/cP73uawAY1b0m8Mpx2+PMSoTyPXBtgi0AdkyIVzG6wi2sQ5L9Hekcf+/o/f92RVwBVwBV8AVcAVcAVfAFZiICjiQm4i95m12BVwBV8AVcAVcgUmnQCaY4+D4O8A5oJse/N0H3HoB3UkgB7AD0p0EcnwfkABQADBQOw44R7rKKPA56UT0AzonFTgFygnGtbVmpK9cvcbiv/xluqacnDx9C8H/adOs66tfse777rd4VZUVlpSkfy8O4/pk8heuwEAKMPaEiSKC4cC5aIwK8Cykq8QVd2qNuAis8SzqlgZv2nj4O+N5oP35e66AK+AKuAKugCvgCrgCrsBkUcCB3GTpST8OV8AVcAVcAVfAFZh0CmRCuszXUfCT5wDh+p7TzrnwudQgIBq55IBxkdtn0gnlB3TOK8A5H7l2qCXXB+UaGs3eftuyBeViGzaYJZNYR61HMC6lFJWp+++zeHmF5QlYlxQXB2Cd+VuJYME5L7AL4Ar0UyBzHGJ8Yol+Lw7d+onlf7oCroAr4Aq4Aq6AK+AKuAK9CjiQ81PBFXAFXAFXwBVwBVyBCaJAFPTMhHPR6yhlGEFSHtESE3zAFRfXM844d8dFyvjzZFPgFCgnN1yrHsnWVutQzTh77z2LP/WUxbZste7yMuv64hetR2kq4wJzwLgCuUiLVGMxcpV6msrJdnb48YyWAtG41H/7EZzr/77/7Qq4Aq6AK+AKuAKugCvgCpzLCjiQO5d734/dFXAFXAFXwBVwBSa0ApmB0AjMdeNU0CP6LKrbg1vOA6QTuru98UNQYCAo1yYo13nihPVs2GixtR9Yz+xZ1n3zjZYzc6blqbZiVDOOtK4Aa4dxQxDav+IKuAKugCvgCrgCroAr4Aq4Aq6AK3DGCjiQO2PJfAVXwBVwBVwBV8AVcAXGrwIRiMtsoYO4TDX89WRXIIJy7R3tlmxLWlvklGuot57aOsvKL7DsqkpLCMBFMI40lbl68FsBXvviCrgCroAr4Aq4Aq6AK+AKuAKugCvgCoy0Ag7kRlpR354r4Aq4Aq6AK+AKuAKugCvgCoypAplQrj0pMKfacR0dHaHmItCNeop5eXnhkZubm66vqNSujuLGtNt8566AK+AKuAKugCvgCrgCroAr4ApMagUcyE3q7vWDcwVcAVfAFXAFXAFXwBUYaQWUFFRpQcP/R3rTvr2RUkBpW7t7uq2rKxVAHDCus7Mz1FcEyFFXERDHg9eepnKkhB8/28Ho6IB1/PSHt8QVcAVcAVfAFXAFXAFXwBVwBfTfKEprFGIKLoYr4Aq4Aq6AK+AKuAKugCvgCpxegW7dOXekeqy9q8dS3af/rn86tgrwnzk45VKplKUE5rr0zN8AuezsWB+Ii+l1DHQDwfFlUihAV+Zmm+XlqCagd+uk6FM/CFfAFXAFXAFXwBVwBVwBV2AyKOBAbjL0oh+DK+AKuAKugCvgCrgCrsCoK8Astpb2bjvS2GW1zSnrdCA36pqf/Q56LJp2CJjrEYgLz3SiAA114rJiesEz/wvQxsnN2es9vtakawsTWTZ7So6VF2bT5WGh+4HqYU4qf/jiCrgCrsDpFNDFI5txIrqInO67/pkr4Aq4Aq6AK+AKuAJDUMCB3BBE8q+4Aq6AK+AKuAKZChDM644ivZkf+GtXwBWYVAoAbQjsRwuOuCMNXbbxUNKONij9oV8HImn82RUYVwrws8Udt3xuvl0wTWlJ9UPmPZytDW3d1tyOY9KJ3LjqNG+MKzAOFciNZ1llUdyKErFx2DpvkivgCrgCroAr4ApMRAUcyE3EXvM2uwKugCvgCoyZAsTf69pSViN3TIcCe764Aq7A5FQAEFdVHA/umgjKEczfX9tpWw4ndQ3ompwH7kflCkwSBYBwS2fl2dIZeVaQmwZyNS0p23yo3T461i4o5xbXSdLVfhiuwKgogCuuQg7b6xcU2KKpuaOyD9+oK+AKuAKugCvgCpx7CjiQO/f63I/YFXAFXAFXYBgKkKJu7f42e3NHi1V7QH4YSvqqrsD4VQAnTY4KT61cUmQ3LiqwhGbIsyQF5A44kAta+D+uwHhXIAC5mQJyekRA7lB9l63a2WJ/2Ntqta2p8X4I3j5XwBUYQwWyBfVnlsbt4ctKbIXctr64Aq6AK+AKuAKugCswEgo4kBsJFX0broAr4Aq4AueMAh0Ccqt3tdpLWxrtWJM7ZM6ZjvcDPecUyBWQe2BZid15YZFS3zmQO+dOAD/gCa+AA7kJ34V+AK7AmCrgQG5M5feduwKugCvgCrgCk1YBB3KTtmv9wFwBV8AVcAVGQ4EOTahfvbvVXgTINTqQGw2NfZuuwFgrAH6jbowDubHuCd+/K3D2CjiQO3vtfE1XwBUwcyDnZ4E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w1HP13UFXAEHcn4OuAKugCvgCrgCrsBoKOBAbjRU9W26Aq6AK+AKTFoFHMhN2q71A3MF+hRwINcnhb9wBSasAg7kJmzXecNdgXGhgAO5cdEN3ghXwBVwBVwBV2DSKeBAbtJ1qR+QK+AKuAKuwGgq4EBuNNX1bbsC40MBB3Ljox+8Fa7AcBRwIDcc9XxdV8AVcCDn54Ar4Aq4Aq6AK+AKjIYCDuRGQ1XfpivgCrgCrsCkVcCB3KTtWj8wV6BPAQdyfVL4C1dgwirgQG7Cdp033BUYFwo4kBsX3eCNcAVcAVfAFXAFJp0CDuQmXZf6AbkCroAr4AqMpgIO5EZTXd+2KzA+FHAgNz76wVvhCgxHAQdyafW4nvUMR0hf1xU4RxVwIHeOdrwftivgCrgCroArMMoKOJAbZYF9866AK+AKuAKTSwEHcpOrP/1oXIGBFHAgN5Aq/t45o0BPj2V1d4viCOPEYtajx0RcznUgx3UMDbLVfV3dPXpMxF70NrsCY6eAA7mx09737Aq4Aq6AK+AKTGYFHMhN5t71Y3MFXAFXwBUYcQUmI5BTvM7i2YTuFLRL9Zjidr64Aue0AhMSyAFP+O3S+Kz07/mc7kQ/+LNWILulxXKPH7Ls1mbrKq2wjqrp1p1InPX2xmrFiQTk+MUCzgAAqRGCZ3k5WTZ7So6V5sXsSGOXHWvq0rbHqjd8v5NRgWikmay3jQ7kJuNZ68fkCrgCroAr4AqMvQIO5Ma+D7wFroAr4Aq4AhNIgckC5AiiAOGKEzErL8i2kgJFAhVRqW7uspqWbmvr7B5VMMf+J2sAZwKdzsNqamA+6sTJ2I+cn7nxLHtgWYndeWGREdhmSXb12IHaTttyOGk1+q2M6YKLKdVl2c3Nlt1Ub1ltLRbT3ziaUvmF1l08xVKFxdadk+OAbkw76tN3HuvstFir+k8gLJZsVb92Wo9+YD05edZdWGSpYvVjroDYZwRaC7dtscpnf2qJvdus5YpbrOaeL1ly1pxPP5Bx9o3PEshxheA6UZjIthyNrekrRu/1Ub9V3Gnt+ifZ2WOdAm7w82jhuwldb2aWxK2iMNuON6fsqABahybIZHwt+vqQn2eUxu3hy0rtkpkJe2FLk722vdlaOoa3zSHvvN8XOcYcHWN+TiwcKxoBIJkAxEQgdGnt6P6ENv02438OQwEmX6F/oe77+G0MtnSI2jYlu3W+fvLso984zxPxmOVmq097z3XdMlqn+rGdftQfvO6/hHNA3y/S/hPaxslfyanfBEhzD9qqcxVnJ5e9PJ07/X9bp67FuZQ+j1o4jwbYf//vD+VvB3JDUcm/4wq4Aq6AK+AKuAJnqoADuTNVzL/vCrgCroArcE4rMFpAjthIQW4sBEsIQDS3j1xAYaAOI4gyrzzHbl5UaBfOSITgDOGT3Sfa7a2drbZTz20KrIzEQjAllyAOARwFVeIK4ujPEIhDz6QCLwTjOG5fRkcB+qCQ80uPweJwBIg7FIAjKEogOHPR6gHgEhSjDzl/6FO+xXdDQFXrEowbrB/PpA1RQC0E4hRA5Leh02fQhbbTbh4jcRpxvOMayOmAswXg8vbvspJ3V1vR71+z7GP7LasH+4v6YNpca71ipTVcc6u1LVpsqYKCQbXzD85cgazulMBZewCiPfGc4B47q7SO9KNAXMGej6x4w/uWt3Gj5RzYabH2E4JvcesqmWttl66w5muvtZYly6xrSsVnkj6yaOtGq/z1jwXkPrSWq26x6nv/yJJz5p+5UGO8xmcJ5BK6Hl6ksfS6hYU2ozQHLh6gG9embl2UGtpS9nFth+043mH76zqtUcAD8MBC0H9Gcbbdd0mxXTo7397d22q/Ezw7KkfbcNJMAuQeubzUls3Ksxc2N9qr2mZz+9CBHO0CFDJec50HcpzN9ZUxp0igcmFljl04PWGzynIDeCwQlOH4altStre63bYeabe90ggYdDb7GanTLXO8Y5tMxGCMS/fWSO3lzLcDwMzVP4yFQF3G6zPRqVhOyeU6F646r8AqiuIDNqBHJ+zHmnTyxo5m26lzNdo+mgDz5lXk2JJpCZtbnmuVRdlhUhfjNPCMfuQc36J+3Kfn/uMxv8fZU+J20/mFdr62wfk10FKn7Ww62GbrDrRZtV5zr3GxoPL1+m1NK0n/tgZar03j/4eaLPP2ntYAtAf6zpm+50DuTBXz77sCroAr4Aq4Aq7AUBRwIDcUlfw7roAr4Aq4Aq5ArwKjBeQIlKyYk2+XzsmzE00pQbEWO1jfOSq6EzwpkyvujguKFOAoMMWZ7KAChAR3anoDIQQMeZ/v8v7ZzjYmgFSSl20LFMRZVJmwGaTPkhuPIF+nYFytXEZ7qjts29F2O9TQGQJfBDDHciH4A4yhhFK7ZoqPhxRfUWCU+FXUH0OViZBXvgKfVysIt1znGFCO9/ov9PF+9cXvFcz6WH0R9QPBWGbUk/ps8VQFU/VcJhdHfq4+UCNCIK6VgGqHfXSsPaRFA7JGgTz2k9mGy9SGvNO0YZ+284feNtAXBJOvmFcQzlnOx4EWgqXv72+zd/e1Wotg9nAXdjOegVx2W5sVbl1nZc/9xAq2rFVrleYup1yuqoSgXLPFLCl3VZk1rrjdah/4orWfN1/f8WWkFMitr7PCDzcpreNRa5dzrPmCpYJnpWe0+axUyuI1NVb6/horffM3lntwp3HR5XfdE+tWP6pXu3Um6qTvnDLFGu591Opve9A6i0vOaD9n8+WiLQC5H1lin4DclQJy933FgdynCDklP2bXzC+wWxYXClTErZmJDRo7WbhuMYmB63eN3G9cqwJs0PjHOMs4OV3uuHsuKrZLdL1bq+vY6ztaApAbzvgzXCCHW+9CgZMS3Z98rHuCPTWdctid2fWVsatS27lc1/0r5+cHEIeTieNCHR160IXX3Pus2d1i6z9OBv301pgs9NUM9cdSwUP67kPdnxysB46m+3NMGqWdct92wdTckNXgSEOX7dJY2XQG4x0Ajfu+63TflxBcA5iFe7uMw+LlwboOAeEW267xnEOWBOEcWD47T31YELSJSRj0oB/RiIlWcb3gNe5OxuKNB5NWJxAdncMAWIDs3UuLbVFVrvpYjrYBzqd6rcO67+1rk1u0S468mN2u39XKJUXhXoT7i3aulRntpk9w1QHkVu9utcPSZyQWB3IjoaJvwxVwBVwBV8AVcAX6K+BArr8i/rcr4Aq4Aq6AK3AaBUYLyBGwIpAHICOQ8PTGxjA7+TRNOeuPgBznVeSG2fgERwiAMaM4qeAIs64BGgCYxQr8AM6ALIcUjCJweCYLs6Gnadb/5XPzlTIrLwSRYkQkCcMRuOGVXnYqWnOwrstW7VIASIGv/u6sM9nnSHwXbS4QeGpMpoJTEEg5xnG4oB2z0gmM7jjebgcUHB2qc4IA2VQF4u5REAwoh+4ErqIgWaQZUGv3ifTM+D016Znx6WBqzJbOyAvODYKUzM7nVGD/uEDoZ7ZJeivg6gea1U4bG3UeRQGzobaB4GDUhr1qA0HuWzSb/gY5OTknmQGvpn9i4VjW6PxZJZB9JgHKT2yo9w2OZzwDubz9e6382cetdNUzSklZbA13PGDNl15h3fE8i3W1Wd7Rjy1v127rLJtu9bestPa5cwc7VH//LBQo2Lfbyn/7K8vfscVall5htXc+aMnZZ6CxfhhxQb2yl56zsleesJy6/dYxb4k1r7jJ2uYvsq6i4uC+Sxw7agUfbrDE/u3WevmNVnOvwNiMWWfR4jNbxYHcmenFt8s10eS6BQV26+KiMF68oWsRjnPARaEmL5yvMYXJBeUa6w8IbL2l69XGQ8nglON6QxrAeWU5AebhjGOSDNfUMxx2T2n4cIHcospcHU+hTS2O2yaBDiZr4Fga6sJwX1EYt+uly1Xn5et6nh2O60M5qA5pwhFwj3uM6dr+QgGaUgEnPlsjoHJiDFMC4wRbJkfWbYJXwFLg1Ho5tgZK4ThULUbie+cpqwHuMibHAMvelk6cK0Nd6Me7LyqyqwXVSE8O8GLiF4A0cwHUkTa1WU5FFs7Na9WHZFQo173ECe1z+5GOcB+C85MbAMbqeXLNXax7PcDf8cZUuKdbu7+1714Alz5Ot3uWFtlsuSTflAsP8NZ/4T6gvrXbarVtoDb9QbtvF5Br0n0Z7eYehRSwmQv3AYz/OPVGqq8cyGUq7K9dAVfAFXAFXAFXYKQUcCA3Ukr6dlwBV8AVcAXOCQVGC8hVKYBxmwJfgAfg1683NAaoMRqikv6Pmd8ERaqKcwL8W63gYATCCA4unpZrd6l2FrU+Xv+IYFTyjAIcABiCbAQoVwjIAVPCjG4FKI9p9jTBEoI805V+iJnSYT9yBBBgAhaN5XKDoOhKBeKONnYqYNQSXAFhFvkYNmq+HIZ3yz0xTZqSSgqHxVBTitIXswTS7lU6tKsUiAOa4c5oaDtVZ4JyvHdY7jhShhGiq5LTY8VcOdTUh6S4wt1BkPmgvkNaVeAcQVb6cGFVIqSW2qXP6cdtx9Ipq5CNwCz1kUjJxgz7T2sDbknaAEi87YL074LA3x/2toXzqH9XEE88piAhj5HoK34D4xXI6eZdrrh1NvXHf235OzdZ040PWM0XvmFt5y0I6QyzZO3MbmmyHLmvemLZ1lFZZd0DpKzEoZXV1RXAD3r2ZGfrEQ/PwebQX+Tev9PrdWo9BWIRHiqrk0yVftLf0N/pbckyoc+pc0ebaAvv0/6sLq2vfbP0qMYdaR+pmcbCd0O79B2W0Ca+w35Os5xcT9sldaf21c3xxJWarXfbfauHNtCuVHr7+h7pPmPt7aHNHErYr9bN3C/fyepKWeFHH1rFcz+z/G3rreWS66zm/j8K+gcdIg37dvbJFzEcjgJtlb/4ByvcsEppKa+2+rv/yFouWmGdFZWWUr24dD82W+LYYUt8vNt6ikqsZfEl1lFWfuoGI43pS2y9WoL+aNrbN6eucPKvoBn9Q19oO9ExhxpyQ3DI9WlO7ULWp+/RTBp8QvOTu/3MXn2WKSszgRw1tJ78oNE2CbhxVuO4AsQxHvJgUgxQ4bWPmu2IxkMWrpGABwAVYyBpEiXpKQvbAhBw3U1PbkH2k9/j60weIRUmzwMBOcYNtgEo1NphYgVOp8x90Ra+gzvuDt0H4N7bINfaW5q8c1zXWL7LOuzjdAsAZqnSeAJSSJHN5B4m/3D9J2Un12pJofuD7DC2VWkCDxCIyRgNeo4WWsqpTH/Sbpoeuez6tz1ah2Pg+yzRd4J2uiyxDdKIwnPQKjqMaD/Fas8KZSu4XcfONn77YbOt1ZhJv3DM0faiffHMrqK+ydL26Zdo+/11AvJlto2fbdQGtsXxpY+V9qX7mP5erHEWSDhHWm47krQ3BX2ZwDXU/oiA3JVynB9QSsmXtjaF+0x1wykL2wsPvZuj/ZJqlAk9S6bn2X6t93ulVKUv61RvmCwCrE4667ICuQrV39xDzRQ03Khz5tWPmtSf6QwMmUCOtK6/XNcQJtGcsnP9kbl/PssEcpx/9Ae/rYHuFfsdSv9Nn/Hf9OnMUIuxJNzLnvEGfAVXwBVwBVwBV8AVcAUGUMCB3ACi+FuugCvgCrgCrsBgCoxHIEfwJlv/EOThNcEMAkBRUC46Fn0Ugka4rJarTg2gg/SFz21usvc0i5n4OgvboBbOA8tKgiOLoA3BQwJ5YbvaAfs43ULA8Vq5se5UQKtUM6c/EpwBAu1WnRhmPuPEI0hZJphDCsQ5cgYQ6KGGTAQG2X5os46L44vi8QSvUmoAbRmoHVFgjM/4HtEigipBH20zUxt91LfwOftZKV3uvbg4pNAk8EPNH2ZphwAgm8tcSWtH++M50p8gGvvu/91oH2yif//QENYPx6rnqO0E4s5XIO7B5SUhVRRtwtVIqsjBtsO2ooVtZgK595RKij4nsNV/QRseLAR9L5Wjg2AqwTVSlq0VCCQQV6sUlWjCMZO6cpaCa4BX0lESSPzg47YAMwF3aMD3MoHcUNuQCeQOqK7NbwSqd53oSDcw49/eJme8M7yXau74BXL6oRatf9um/ugvLXFor9V94Z9azX2PWkd55ZAOGogSa22z3JrjgnZHg1MrS53eVVJinZXTBPCmWqqwOECdzA2G9dpatc5xQaIjFm+oC1CuJ5FQDbU8wRhFurV0FxRZ+/RZak+5xTo7LXH8iGU3N1pnaXlI6wgsTBw9ZDnHj+vEiFnH9JmWnDnbuoqnhB9XTkO9JY4ctNwTR8PfXeUV+nyOtlcV4F34kWQ2TCdYrD1pOfW1YZ2c6uMW6+iwlFxmHRVV1lE1zVLadregXrRuVmeH5X+8V8dywtpnzlVKyArLaayz/N0fWZbaTLs6pSfH0TlFqUBZV0u8Od32os3rrfitFy133w65Dy+2ppvusI45s6xbIC05e37QMLOJp7xWe3OPHrHyZ34hd9xjOtESVvvQP7W62+9P7yu60PWuBDQkRSmQMZWXH+Bl+IjjVluzG+vTfVlbbdlNTVzsLFUyJbSB408VFqUBWWYjeteNN0gz9U/uiWMBynUJ9nHMuYcPW/mLjxvOvAFTVrJ+W9Jy62ost1rnkJ7RjX11CgB3VE1Xf5amYWjmfj/j11yLlsqxw6NA1yl+10x4wUn7B0EFrmMjtQwG5DK3T/0uwAZwatPhdntedd1wO7MwHs5W4J90l6T8A9QBfqIFcMVkGtJIVsp1RpprjgdwF42Z6pbgIMI1xYSJaQJpUQ25F7WvVbtaA/ADzFDTDVd0bWtXcENFNe24VhdrAg3rAuRwuJMqcbcg2ha55Bi/ASGAIFILDraEa77GBSYaMTbguvrttuZwr9HWO3Zlrst4Q2pClsyasoyZgBwcWOUCPsVKgY0WQE/2X61JIrQ9Uyu2wUQRHN2M20zUAI7h3JqmSUj5gkeszxh4QutHoC19T5JOz4zT6zJBOe4duHehnhoTidjnEU3WYfxloQ9Yj/sqMh2UqW8SOph2bb9O2uIoxC0OfKR/0IU+nKHJSIzNtA0XfjSRhPcKpANtZ5ukbES7cm0X5z5tqlL/UecNKMW6OMXoj087nzOBHPdbL+g+ADd7fyAXDqz32JgsxQQlQCD7IZ36H3Q/WNPS1XevEH2fY+NcuVP3DEwu4xxkAhETadCtP5B7fG2DPm+JVh/0eSAgh7t0ICA36EbO8gMHcmcpnK/mCrgCroAr4Aq4AqdVwIHcaeXxD10BV8AVcAVcgVMVGE9ATrGPECwi0EgQBLiF64zAU4PS+pC2JwpUEQgiaFSqAA/pjjKDTe9oxjqQhcBVtJC2kfSZBADfU+CSGioAGNIBEQBrUbAp4+vRauE5BDAUTPqcoBbOKgI/r8sJsFkBSAI0J/eSXo2AW6mCbAAqth/FIHmfwBSBuFIdG7PoWdrUCXUKClKbJATSdLzRNgnAEsQi4EXwiGAVgKscffQes71Jk8X7BIiiOiQEwaYqEMp6V83Lt2sEE6sVcHpPgaSPldKJAGGkKQFQFvRHUwKjbJ9aeXH9TX0TnGYEOtkXcI5FHwWXRJUCawBJAoFN7Sfrq/CdIulNmk/cWfQffTlF28aBdtOiguBSo02bFRhN6kPSixLwQ9dIN7aTuXBsmUDuXfXnM5uaQiAw83v9X+PaJF3ZtQvSgbVVO9MuAQKy/ReCqQtVI5C0q8yQpxbQK9ubemexp8FdJpAjGP7sENrQH8jhHB0IyPVvz3D/pm/HrUNOgKZw4x/kkPuPSkupGl/X32fVD37DWhctGdgNliFGqFsmcFX4/jo5tNZaTtNhuelagmstlZcnmDLdWi+8XK6vK6xj6vQMkCOArhSLBZvetcLN7wmy9a6Hs0o/1MiJ1ZOTK4fXXGu49nZrWn65IFeDlb63yhIHdlrHrAWCXFWWu2+b5e3dru3Vizp3Kq1mhTVfdp32eY0gT7sVbF5nBbs3KY2jIJHgY6q42FrPv9Qar11pyfkLBdZyTx6R4CKQrGD3NmnytiUO7g1QKqtTrhGOp2iKtS26yFouu9aScxcEcMjK2U0NViHgVPTB29Z43Z2CV3OscPtGbWe9wFLa7dUlgNi6eLk1XXmz1p0XtM3fv8emvP2qFax/xxJ7tllMICpVXGWd87Xt0pIAoepXfl7Hfm1ak5Mt7XsFLCxQqsuqH/21FX7wpjXf8oBVP/Jda1m0+IwAVnZbi+Xt3qXjXmt5H2+3eGOtxZJK/6aTtzu/QLXmSq31kiul7fUBSuJCjJZYUmlNpVXR+29awc4tgqsNAX52C2Im510gAKlr/+Z3Laf6kDVfdesnasjFpV/Bho1WuOl9S9Qe0DnUEJyD3YKzXYKbbYuXWZP6tF0gNTgUox1/xs/jCchxTSH1L6n3zlMqSK7hL2xpChMdkAXwwfX2EqX0wwENxKAO3UmIIyAj5zqTMxin8nTRhd1y3QeoYAplDD2g+l/r5ExiAkOFruERkHtDY/De6k6bKxiI4w04wpW8TlBypyY5bFV7gD+cQNR8ZexepLTVgDn2xfiHQxrQBPjhvoH1Bht3cExdFJz4xTZb+wRqvby1+Yxq43IvwTi0RMfNPQljYX7vcQMhcVEzUYSJPKTAjMAkelLv9LoF+bwMaTC5nqMdMIvjIVU24HOL1gVKsS00ITU0tdLma39TNRbjdgPc1euY0Rcw+a6AVJQqkuPknopxj8lF9CPnHYCQbZIScrsmJNFO7lf4DMcZ9xjA161yupHmuSZsP50e8jylfkR/7uuoxYY7nNqCpD0F1DGRKn0v1hVqsHGf947GVGrxDtYf6HCmQI624g578FK5w3RftEHtfEl9SLrITK3ZdrRoldD2zwk8z5wSl5uOdZqC1g7kIpX82RVwBVwBV8AVcAXOdQUcyJ3rZ4AfvyvgCrgCrsAZKTCegBwBpmkKVpEqkBn3QKEA5DRpnWANIIk6I4d7gRLgaIkCbJfMyk8Hm0qyNVs7K3xOgI0USywEDkt6nWsEZI7K5QTAIsCEuwD300E995+RHlbWP6TcukZpCQk8ElCiVg5pLwn2nS5YFK3PMw47AnELFLgkXSMz44GDLAS1CF7tVWBstwKCAKlodjnfYRY5Qc1GBbF2K3AEqCSYx+z4XAXigGTU5yF4tV9BS2bKc5xXz89XnbS84PYikMQMeNJWElRjHYKZGw+1BZBGOwoEP3H2LdL+CFoB5JjgD7CrE5Dbr32jP7VwgHLAOwKUl8tFRtCKWjkf6nPaifI54o04Elboc9xxzH5HL4K486XDHAX78gRfj2omPPVf0J/XpBPlOAYLkJ0tkKPe0T3qw9k6RgKer3zYZPu0n8H6kEAkQUYcdehA2srVcvIBHjleB3KcNSOz5AtAVf7q+1b8+1flSCuzxpvut4Yb77T22XMtJRgzWJrGuNxUJb//nZX9+km5w45Z57xZ1jFtmn70McvBtaZH17Q51njbA9Zw3W3BYUaLcWIVr1tt5b/5oZE+sXP6HOsOovXyAABAAElEQVSsmmFZgkuJw/st94CcZa2N1rHgImu78HpruOFuAZkrVMvukFU8/wsrXPeWHGvlwamWXXvMehK51l2s8+TgLss5tMfa5y2z1otv1DYEmfZtV3N0rZhSIidfi+V8vFMXhDyru/+bqtX2heD8IiUjS4Bx2zbalDeetYKNa+QMK9O2BLYE7XBt5e7bpddx6fM5q1/5gLXPmh+cf/Ha4zbj7/9vm/Ly49Zy6Y3WXTjVcuTIS01TOkj99uL11RY/dtBSU6Zb3T1fsbqV94VUktSOK139shXKoZi77yOLyc3XrePqnDPPUgJyKUGw2tsfsubLrx8UyNHmkg/escrH/4vlKuXoiW/8a6t56J9Yl/otcvCFgzvNP6T8LFS6zCkvPS1t3xO4FNicPdNSFeWW1d4hTQ9azuG9oV11939NMPN29eXUcOykp8w7tM+mvPa0lf7u1xZrarWOeYukd6ll1wjqaX0cgdkNJwJsbbrhc6cAOYBi8bpVVvarXwq07rXUVB3/jBlyB0rz2hM6F/ZaT2GpNd76eau77V5rnzbzNEcyuh9xXR8bh1yP/Xp9Q6i7xojKmMp4faUgy8ol1MPMtvcFdXAP4ZBiYaz88orSMBHmVV1rXxT4YFzmestEGq7H1PEijTDXfyZsMN7N0vWZsY0JM0yW2XY0KUd7q+1XXVbAHUAO5/IuQacO7apEE1xwXDF+4CLDwX5cEyhIWw00AwIu1Hh5ldIaLtT9AlAqoQs64xTtadfkFNxR7+xJ1wodbDxgIk36eIt0vDF7Vg69t+TQY/2hLGgGQLpSIOgKPRhfG7R/wCALLj7SKDO5hTpkjDdAr+i+BFceIInvkQITCMcYRQ0yxsSpgC0dF/cBb2myCU54JtQwBqMX9x0AM75LzTSgGOM4KZlxiJF6m/uUedLqGt07UCeXCT7cbzEZKErDyfqM9W/vaQmQlNssoNqdSkHNsdFmJiwBBrm3AZZev1CuQrWBfQKzSOOJU/F89Qef4yRkEk6t+oHMBdS7JRUo+xmsP9AsAnL0LROlXhQQ3qF7KEBj5sJftBPYSJ3h+5Vqmnsx3Pkvb2vSZKbBJ2RxvNyrkGWAfluv+8Xn5cTjOGl3VENuptyTjytlJWnB+y/R/qP3Mx1y3E/9Tk7LzeilczVz4TAGykyQ+Z0zfe0OuTNVzL/vCrgCroAr4Aq4AkNRwIHcUFTy77gCroAr4Aq4Ar0KjBcgh3sMCERghbSCCcEhZroDjggSEbQBtpHW5/cK1JAWi+AdoAogBEgqVQBQmwmwrVlOLQIw0cJ3mV2Pu4ztAqUIdJAmiZnY1ASJIFi0TvTMuvcrGEOKIwJGr4Q0VW2hbdF3TvfMsRGwos7JZQJkwMFmBZxog7iBgoiCXwr2EZTEafWB3ABAH4JKBBiBQjefX6CgWI8dV9CM46BNBK7Qhln2pOpCGwKiOAn0tt1yfqHqm+WHIBz1fghwEvQkSNYiOLdT8Ow9ORdIJRYXDzhfIBTX2gI5w9CiXo44nkkFxvoEPXE5vKt0oABNtCY4DLCaK/2po0MNIQKBuBNx6N2tWeUEEtkXqZzYDzPlma0fgKIaSn/gwGOdQwJyON5wKnC8Ay0EyE5xyCmY+Oymxr5AcOY6mefATUo5Rd05TgzcEAT8CPieblmm/rpXx0Dgb7P0/d126atzrz+QY9b/YA65zDZkOuQ4956Wqw4I239Bi34xxf5fOaO/Jdm4dchxIDlKF1ny/horE+zK+2itUgWWywUml9nl1wVHWIcgSEqpIwO44gTQQlrHwo+2WOVP/qPlyw3Wcs091iBI1bbgfH0o58nOD63k9adVn+5d65y7yE58+Ttyel0TtpGr1I6VT/w3AZynrX3RpVb/uS/LPXaxHFmqhbbhfZvywo8tsVf17O561Oru+5q1zZlvXYXFhqMMIFf8xjMWa2yyjpnzrXX5jdZyxQ2CR2Vymq2xkteeEpg7IqtPrqCWHFoXL9Pnt1jH3IUW135LXv21nGSv6f1r7cQf/bk1LVth3XK/kcqRFJMVz//cCt97zTpmzLGGO1WHTe60bqV2TBw5ZCWrXrTi1c/JtVVmdZ//ppx7K0PazAjIlQnIdcfylG5ykbVedYsg0oPhfE8oFWWJ1kvs3mrJBcvt+Nf+wpqXX2nZcqCR6rNo43orff0Zy929Xa69ZdZ4+73WMX9uAIHJaTOUnlPpNwdZcupqrWz1K4Kb37NsgbMj3/3frfbBrwYoOsgqn3iblKEVT//ASl/+lXXHy6zp6tut9bobrXPWzJCONG+b+nLV8+rndyx5wXKrefjb1rjimpBSknOn9J3XrPxX37P4oSPS+g5ruu1uQdZp6ofD0nqNFW5ZbTlHdgtITrXGlQ8rJepXQp+ied7BA1b10/8kd90b1nbRtQG8tV64TCBYmh/cZyVvviBQ/FvrERw9/rV/IbB7u9qomnJjsIwVkAMKpdMdt4dxOKHrdqWuiZHrDDfX6p2tggrJAFaQ5nRADof0HRo3gCLAJcb0j+WEK9FYc4XGScYt3HKAqQDjdK3E1T1d9wgAOcBIpy7dwKKtcqoDlXByM65wP8AYiUssuJ80LuXrfgLwR+pq7jFwlzPGbDrYFqAcIOS4xgKg0GAL4xkuex4s1NTjuj/UhbGaenukvaY9pL3eIr0AYVzr2T5wB7c/0OQVgaJVgorcJ/B5BOTmlMXDe4zz2492aFJJewCkyzQxifSPLNREW6X+IMUk9eO4t2IsA5ixbcZYsghwDwEQZBxkrGecu0Xj5NXn5QdIxf0Itd24D+M+g33Q59y3rBaMpN9w5jMeojvpSwGeTKoBTOHCu1Ca37q4KIBE0kMC8hjbSVOKe4++Zr8AtfW69+E+iElAuPhwyp1uyQRy1IplohTnkw6lb6G2XoeAIttkAhNgkIk55dIbsPa67pm4txlsYbQB8t6ne8CbdU+FbpxXu3Re8XuMgBxprp/V9nDQ9V/QlnMsmmSUCeTQdr3A8V71J/do0cJvDv0AdvTTSC0O5EZKSd+OK+AKuAKugCvgCmQq4EAuUw1/7Qq4Aq6AK+AKfIoC4wXIEfCgRtuNCgYBejYooIN7i+AMaYEuVY04wBRuNUAKs9+BOMy0BwZdLIh3qYJFAB+CSDsVjMsMysxTyiRm4+MCI30WQRWCHwSTCPy0KOCRCU4yZWNG+pcUBEwHY5IhGLNN6xMgHMoSHdvN5xcFxx/7Jp3WEcEnAjrAxOUKEi2sygnvAbUIROIKjIAcdWuAYgRmSBkVrV+YICCUp1nfeSGo9OLWRgUw20LbSM0FACLAeZWCXjXScu3+ZKglB5QDzuHGI0iEe+9zS0vCrHUchNRWI6BJEGmagmWXzy0IAT3+fl6z0HEesB7HdrXcg8A/HHMEAqkHR00dZtnfruAjjopXBbIIXtK3bI/UYTdo1jzHtFbtJc0Vs/FxLeBuwNVAEHKgpT+QA2D+Vg4MAld9i9alPwnC0U4ChoBDZrkzS/81tYeg4acF/EgTdpeOgcAxqb2Y3c8z28t0yJGii3pCp2sDbcsEckBNApTUyokW2sxh01eASjV9RBaCiuM1ZWU4QB147gnBqtVvWOma55S68n3VEqu1zmkLrGXFTda84nqleVwm99tMpWlMBOdVjtxLFc8/bmUv/Mw6Zwq4feUvBNyuSNdW00aD82nt21b5s/+qbR+wmq/+hdXe9YjAWqEVbRPI++XfWUKAreGWB6327ge17emhKbmHP7apP/3PVrrqGWvWZyce+U6AN8DAgr270kBu1bPaT8Iabv+S1v2inGqzw7oJ1Xur/OXf25QXfxp8RM3X3Gm1937NWi5aHuqlZbc0W9nvXrLKJ/9O7jm5Yb/851Z7z/1ywpVYXJ/h9qt48h9CPbPqr/4zq7/5c1ovHWRnB0UfbrLKX//Q8pQisnn5TVb9hUcF2AT6eh1yALnO6XPlvvtjq7/jYUsK6rEAIKesesnKnv6hZTUo3dp3/jerv+cL4TP+Kdqx3Sqf+ZHlf7jemi+93qofeNTazlvY9/npXuQeO2oVL/9a7rbHrKcly459+3+2unvvC310uvUyP5uy5tUASOOHj8v9dq/VfuHLljxvft82Yu3tcg2+ru/8rVyPB+Ty+6pVP/z1UK8vf88Oq/r1j6zoD6/LvbZE0Oy71nzNVX2Ovrz9e61coK/kjd8olakmQiilZgTkYh3tVvHSr9Qff6/0nOVW84VvWeM1t+i1wL2WmNx3+bu2WdUP/1rpQN+0mkf/wqq/+K10PbleMBy++Bn9M1ZADoBEzTHSHpMmmUkaOI2pt4nLnDF1Qy/cisbRwYAclzRqvn5+WbEB9l7UNXWtrp/ReHqe3PFcpy/QmMZ2ubZHrrsZvUAOOAXIAsAwrjCOM14wttwgYMZYz1hJSmAcTdGCWwyn+3TBE67Zb+r6G207+s5gz6RvBCytmJsXwF3/bQ+2Hu8zXtA2nFlXarykdh3AbY9c6tHEE8ZP0m/et7Qo3A/gKCcFaDRZiGP+ghxyjOvc3wC8SBMawZqFGqPulksN6IgDPLOeHxN4rlC7+ZxziO0ysSbSnDaSjQA3Pqm5Z0ifl/Qd7rNw3Ed9Olf3UdyL4DJjYko0HrI+qbVvkz436/NW3bu8I/BWo3TQTEJaKADLxJOX5UgDmEULKTcBlBw3bebeh/NpqEsE5Lg3JN31Dt1bMa5G2RHYDvd5TDoiuwCOwBuUspr7EvQGyIX7FR3j6RacdQC5O3Xu7NN2GOtxIuIVjYAc95hM2iHTQf8FJyapqY/p3gbQlgnkmHzWnBSwUxsy73mAhMBQ7qlo/0gtDuRGSknfjivgCrgCroAr4ApkKuBALlMNf+0KuAKugCvgCnyKAuMFyBHguevC4jADnqAGbipmPEdLiaDYPQpU3ayAD0EXgnhRoIpAELO2b7sAKBSzZzYKSinYRL0yFuKmQKuHFMziu89vaQxOryiQlf7WwP8SSIvSZBHkA0QRhCKQFs12HnjNk++S1vEuBcIAbwTSgFO4yaLgC+27QkCOYBnBNgKIuPAAb9SaI9i0UsdGO6h9x2fb9cz+NeE7pIAkgElw6n0dN0HKzADOnQJR9yv4iYuBQNxHCqxmzsTGeXi9jg19aRMuOwKhEaxiH0DPzy8rCXVfaP9vpUFD78x9UmERiKMmDIGn1/U5YI0UVhfo2NcoqIezDPAZ9Qmpqh6+rEQz93NCminSgOLaG8qCXpkOOdJ1EuAkDVa0sCVmpRM8O6AAn2Jv6oOiEPyjzg5uD1JqnW5mPNsCxN0uZyTnJ+DsOaUpI20n50UmkDtdGwhAfqw2BAeCwCfn6Q0CzwkJywz4zL6g3SojFtKi4iQgYDo0VWjt4IuaO76BXG/Ts9vkUNu+Wc61pyx/63tKu6jabs111jX9PGu88QEBqntVW+6C4ChLHNxj0/77/2slb79s9Q/9mSDUN4KTqwf7Ru+St3WbVfxcoOngJmu87yGr+fzXLSnwVrLuXasSkIur/lzdHY8oFeE9IYUjq+XUVAtOPWllL//Mkksvk7NOgEf7JG1mBOSAP8nZF9rxr35bKSIv7d2brjWKXFc+8fdW9fO/sa7Zi6xW7Wq4+uZQ/4wvBUiolJSVP/kry1u3WVDpO4I8j1pXWZnlHT5o5a8IHMmR1Vk+22q++E1rkbsucwGslf3uV1b0ynOWnL7Yjn/rn1vrZZefAuQa7vuG4OQ/s7aZcrj1Ormy5SYs2vAHq/rZXykF4w47+mf/p0DgV9KkQDsYDpBLyBVX8fRjShn5K0slyuzYt/4npdNc2QfTMts/0GtSTlYJYlY+/l+tY+HFVqP6c41yBaYKCk9+XQXF8qqrrUpuyNKXfm5NN92rY/wX1jZ/sWoAvmtTf/DvLXF4n9U/+KcCoF+19oqqk+vqVfHa99Uv35fLcKc1y+EWAbnsliab/vf/l5U/+2NrknOu9ov/1JIzVV8v+6QDLkeuu4qf/FgOzhes+R7t90vftrbZ0rY3zegpOxrlP8YKyOE4I+VxijFHF1PgDc97BBkYD5hA099dNhiQC+OdxmvGE5angWaCedHYUKZJHoxn1Ppk0sQLuuZG41kE5HDRkxaRsZBJJdFYSv3ZtFOrSO7xmD2pNJuMZRFQGg6QI432HUuKQ6pNHGVPb1IKT92rDGUB/lwu9xp1yJiEwhjNPQ4gMXMhDTfjDWNES3tPGK/fP5AGZxGQS+jUfFXHTZrJaIxmG0yOwXVI3T7g12/kvt6n+wzGj6EAOdp1rWAhQBM+9bLGeCBZ5kLazssF9piEw3j9tO61gILREgCbxlkmCDGZivFtpkAmsIntMXkmApCsM1JADuch6SMZS3HEZY6ZjPFp2Nei+5OuAFWBioyz3A+9s1cTiD5lchX3QMBU7tFIVcl5x/0D42oE5Ei1TvpSxvn+ywHqDgeAmr7nyARyTJThfol2ZtY95vcGBKefM++F+2/7TP92IHemivn3XQFXwBVwBVwBV2AoCjiQG4pK/h1XwBVwBVwBV6BXgfEA5AjQAYTuv6QkQCYCbWHmdwagIfBBoOgOzWzG2cVM6s1KVUW6n9EEcgRAZ6n+2kPLS0LKqD/InUctHOrZDRR46X9iAW5w/TG7mu9zbAQIgVmZS5WCYcy+xjUGwHlBM7dJ/UitGoDcrUpZSSDlGQXZcABSZyZaqCfHLHOCW6zD7G3SP0XLpwE5goVf1PGxDXQnwApgIiVYtBCIu1PAFKfdlsNtaQ1U04fZ3gQIqTfD5wBFUjHSOgKYRzUjnJn2OOAyAeZIAjk1P2w7Q5LQbIJsbwku4oLgM5xutyjYeVCp0Ug5NRSX43zNegeGAnSPCiiSGpOZ8f2B3KBt0Pm5SvvnQZ0anIgRkCOA2KRAXP/zCO3S67SGIN3Jno5648yf+f2Ma4dc5iEpUkoqxUKlbyx99QkrUCrBHOq05RTLPfU5uZi+ZsmFi5Q+cqdAzL+zondfU7rKuy25/MZeAMXRppf44aOW/84a1WY7bM0rBVMe+hNrmzvfij76MAC5/A1rremqO+V6ktMMR5guRomPlcLwsR9ayZpnrPHO+61aACY5fWYAMBGQK/xgtbWdv9xOPPwnSnV5YbS78FyhVJhTf/6frfO8iwJcahJc6uqFS9Su47iqfvyXVvD2m2Hb1Y/+mXWVV1rBrh1W8exjOp7fqR5dhbWqbltXr2sv2kGsTTXpPlxreZvWBBh17Fv/Rqk9rz8FyJHOESDXWTlNLrHssCpOr4IP19nUH/4Hy9u9RSDvf7Xazz3a5yYcDpDLPSpg9eJTcsj9wqxZdSC/878oneYDQwZyOU2NgnF/Z+XPfN+aL7vBTnz9f1Ca0qV9bY+OnR/xNLW/6pd/a60rbpG78C8EZy8KQA5Qh0vwxDflzlv5hVD/rW89vSjaIggqF11i34fWcqXWve8rcjXODek6pwvqlspZ2Lb8Bmu9YqVq6AGKTp5DsfoGy3/7Ha27wVpvXhkAbcv5ArQZ0E4rfCbLWAE5xohNgmO4lwE/8zQJY46u722CRrh812hcxD2XeQ0eDMjxneVyTeGQo47a23JUU7+N9QFnOORIfQjgwO39O42ZkfM4AnLUn3tRoO4VjVXNakN0jSQt5DKlfbxfsI+xE2D0rrYRXWOHA+RmCyxx7SblYZOu6zjkcNkNZeHaS8rkuzUG4dqmZhiuQJzgmUuBxgQmFzE5hpptACPqlgJrIiBHCuwXdX/A+m3aVrTkax+3q54fE2FIZ0mNO1xZuMKGAuRw8OF0v1r3G6TA3q7afdTWy1xI+YhTEMdbo1xdTwl4ZjoQqRsLSGWsxWXHuMj9Gm456u31dyOOFJCjxi8O+31KPQ4EzARbTGoBopGZgPsm7iNxyzMhBocck4EAhoMtXAkKBXrvE5AjbXmUChVt+T1GQA6H3A6lIWUiVf8FOMk9EJN6AM+ZQK5O+lDzj0lWme3gd8K5wmMAxtd/F0P+24HckKXyL7oCroAr4Aq4Aq7AGSjgQO4MxPKvugKugCvgCrgC4wHIkQ6L2mW4yAjI4XYicJOZdoieml+RCOmYCGAwu/wDOckAW6MJ5AgoURPl4ctKQ6BqnWBacMgp8JMJmAY7kwjkEOS6Q7CKoAxAB5db5AaI1iPIxux20kWd0LEHB5eAI4E8gNwtAnIAsmcUZCMARpAtWnDeEShaKhdX/zRSfOd0QA4YStrPh5anU3LuqW63DxU46u92AB4tnppnC5RWc1dwKKpWnAJSBDoJWAGaSDlKfZ0K1WYhTNiqQCnpxqiDAziNXAq0aSSBHAE/ApD9Z7m3S2QAI4EuABrAEaBLqjNmuEdAl/YMthB4vEPaLlaqs32CnC8qQEogrj+QO20b5KLAVUdgLTNl5Qm1A0ALwMxc4KA4H0hZmhngzvzOmb6mjyYMkOPgdLIAkXAwFa1/38pefNzyt7xjXTPS6Rgbr77Vco8fDI6pwrVvWFfFDNUHq/gkBNIPJUtpCbsLS6z5xvus9k7SOM603Pq64GSb8txPBL3mWsNtX7CWpSsEWWJKC7nRSl95wrJrjlj11/5lcJJRTwxYdxLIrVEKzeVyuH1zACD3j71AbkkGkEvXnYp1qfblHoHEH/0HK1jzxilArnDzZqt64gdWuO4V7asrHE8P6TkzF+mS1SnYru20LtH+lU6z9aIV/YDcdzKAXNotmJVKWcG2D2yanGR5uzbb8T/5N3KSCcjl5oatDwfI5dTWWNmql1VD7h8t++g+O/rt/0MpJ7/5SaCWeRwZr/OOHxWQ+1tBsccER2+z43/8r5SGc0nGN06+BChW/eK/Wvsl11rNl74rILfUCjf93ip/8V8sq7nejv2pUnHeKhjIDzRjGRDIzZht+Yf227Tv/1vVBHw66J0qm9rnKuxbXYA4q0Oaq/9brr3baqQbUPdccsgBCqh3uUVjkjiGMYFkpcarkDpS4xXpExmPMx1bpwNypFdkvFuiMYtrJ85zQAdjPrVWqXVGSmomU3wg9xx11FgygRzOOSaPZAI5AAl1ZR+QG55U089ovKXuaTRWDwfIpdNhFobJQz06vZ76oEHupdZTxrW+c6bfC1Jt467imBnfAYnUfO3v0GacvVSTP+69uMimluQEIMcYwfiZCeSYsBPSfGYAOWAkQA6YCYDCzY3DinuNoQA56syFSTfSHgDbpDq8me7tcEg6bu6JcNUDl16S05z7hcwl1AfUmHmpHIHsd6+yCbygrAS4KKN+iL4/UkCOuoBp55rGZ7kCM++PuO+gHi+Th9D3CrWL2raV1JDTeE76avQdbOEeifsbJlWRJQFX5HPSn/3l6ccQATnc/r8SpKW2Xv8FQMi9UtSuTCBH5gDuR9huJpBjG7Sde6mRXBzIjaSavi1XwBVwBVwBV8AViBRwIBcp4c+ugCvgCrgCrsAQFBgPQA73FWmWblHaQ1JOMcO5P1zhUAg4EVAh9eIaBT0294Kj0QRyisUE4PfIitIwwx13FECOZwDLpy2VClzeqln1uORo928UsCFINtCaQDVmYeOaIgi3XumdYgowAuRuBshpsjpAjlo9UWCH/TNzH/1wcTE7m/YBjaLldECO4Mw0AUdq01xFGioF4Uij1R8YEpSijgppyrYrVdNrSrm1TyCJIBcLAbwl03IFFEtCekcCqzs1W5yA11bNtM9sL98fSSBHoC+kLhPwzFwIZhHgop/oR4AcqdA4v0gZtq5fADlz3eh1SKWqQOqcsrjquZButCW4DyXbKSkrN6ivCLICXTOXzDbwOhPIAeJwcFCTrv/CjHi+P1ILxz+hgFx04BIhu7VF7qtnreLXP7B4u9Kh3ny/1aluW3Z7k1X9SE6zD96yptsfseZr70i7ljjYfkt3oiCkImynBp0gVLypQbXe/puVvfSYZQm4dBdNCTXhkDyWksNTHYwLi/SHbfMW6e802Bo6kPsbOeQuSAO5y+SQy/90IFewdYtVPfUjOb7WWOfsBdZ0zUrVxpvZ70jSf3bHc6yjYpolZ82zlBxdmTXkapQG86RDLhPIrReQ+3enBXJ5H36gFJw3nFENuXhTo5WuXWMVv1Stvl2brPrr/6NVP/Sn1lWkOmxcOD5lSZw4blUAuZeUilLutT4g139dnQs45IB3bZfdZDWqv9cmjYs2vGOVj/2NxZrq7Kicfw23PfgJWDYgkJspIHfkoE373v9nxa/9WufPXdZ8032WKp6idn+y0T3ZOYK5c6195lyl5kzXMfzkt0b3nbFyyFFH7MkPGvtSNALlcKmRBnhOWa6tP8D1rymMP9G1fjAgx3UN9/QtGrOiuq/UHI3GUyboAG6oY0r9LNxx0TaHCuQ+f2naffesrq+/HyEgx/FcJfca43kRqa9xVwkYtn5KukPOCIAc4w9jMQCSsYJxqz8IAtRQc+1zAnJT8tPACAdXf4fcaAA5tCUlJzXymgRDSSN6tPHUySLR2U1/MI4eEpRj4ki0cH6SmhMHGi5K7tlI70ktOmr/Ut8tcxkpIAfEJStAOrPAqfWDM/fHPQxjOuknF6peHk5F7pdItT3Y5BcuQxf21tZbrHscHJc4F0l9TX3jCMjhCHx8bUOYLJa5z4Fe9wdyTMAC0PYHcgOtO9z3HMgNV0Ff3xVwBVwBV8AVcAUGUsCB3ECq+HuugCvgCrgCrsAgCowHIEcKLFxkAClmEW9UIAgX02ABkuBG0uxkUgAChEYTyCEbs7wfFLAiXVXkXgvppjICUYPIG+q+Ua/kRh3fYYCcAoSkNerPWoj/4jgAyOEAfFXBzU2HcCMMDcihHzXczhzI4QCMByBHXZjdJ9qDqwyH3EBAiD45oiAcTjyCtNF3SA9GGjIcANSbYzmhQByBq/fkIqBuTOYxjySQe1dBW1J59k+HFRqR8c/N0ohZ7rSZ4CA12ggWDrbgWqQeEXV/OMdINYpjg0BcfyBHGtFnh9CGTCCHq4+0Z5nwdLC2DPd9zq8JCeR6D7zk92vkHvtHy/14lzVfLlD20NeUwlKA5nv/NqSsrFH6wtoH/iQNgXrhWaZm1JXrzsnpcz8VbdoQUlbG649Zx3ylnOzKsuzaugBiuqZNk/vsouCYA75ELjK2N5pALn/PLqt8/hdW9P7r1j53saCW0mEuuWRgOMTxqD5cqBGniPGwgdzO7aoD92O5ENday7LrrPoLX7e2BYsyJRz0day93Qo/2qS6ef9ZcHSVtV51h51QHbiWCy89RbvMDWSpJhw/RPol3twc+qL86e9Z68VX24mv/ktrvXB5XzrNsJ6+m93aatN+/Jdy4n3fmq67x6q/+s8tOWdBAHJVP/0ry6k+aice/ZeqCfglSxVm1p/rsaKN65Sy8oeWp/p5zVffFlJWJmcrZWVdjU3/h//Hprz4mDXc/RU5Fr9jHTPmfALohTZI51Q4h9LXt8zj+axejxcgx/FO0TURV/tNuq7i8iGN9EZBpgjQDAbkOAZqwDHeA7ZIIcxJTvrKlPqZ8Z0aaDs1FnF9jiZ9sM+RAnIzNImFdJM47T9t3GC/LIDCpTMSdo+OebbGOMbnl+UAJ8X0QPcqXHOBOTwzkYV01ABMxh/ScDJmRM4/ts9SpHGU9N2Mo0zKADC9p3YmNdYO2yHX6wxj8gzj8rsalzMnPk2VY4y+vFppqWkXoAo3/0ALx0C/8IiOneMkvXdUTxaoyv0cYycaU/cOh2WmSy4CcgBa6rz9ThNlmLg01IV7l7ul6VCBHCCZCUwPKKXp5XICbhUEe1kwbIfONVJb9l84JsbNWzVZjD7Br7ZqZ2tII1oniOdArr9i/rcr4Aq4Aq6AK+AKnKsKOJA7V3vej9sVcAVcAVfgrBQYD0AuL6SsVH0VBVaaFQgCRm072nFK4Cbz4EjdSDrCKBD0qUBOK+Meow4c331R6ZOYNT+Ume3sl/bdfH5RqItSoIDZakEZgo8EIaM2ZLaP1wAbFmAe6SaZMU6gkVn1WxR4ygxK8T1mboeUitLgkGAXNc5Ic8hM6qE45IYC5ACC1L9juwAyFgKGaBKlrPzgQGuYNU7tt8xAaPiy/mEt0ljxiMJXgCvq2AG8LlBqR9wOaAZoxTlGWjHgU2bdu0wgR+DvLQW5+tfTifbZ/5k2z1KtunsFL3H1DRXIUfuH2jzTlAqMei646vadJphaIXcjQdQblE6VYB19jmuDgLMDuf69cvZ/Z5Gasl1pz7rkUpB7jTSNkSONrWYpPWPpm29Y5ZPfk7PthDXdqDpy9z4iaNKtmmh/aaVvPa90lJ8P6R9bF14gkJNOw9jXIkWPccFxskfbLX/uOaU+/Fs50CqsSSkOO6bOtR5sH+rY7iJNDKicap1TytJQiBOudxlNIJc4dsTKX3vGSn/7S0vFE4JL/9wab7jjk1CL4wFoKdTfQ9v0GC6QK9xN/bqfWMF71MZbIYfdtwTFlkaHffpnaZs4dtgqnv+lTXn55+rHdqu7/4/lYnxEusqRSH/0akjqzJj6Oru5wWJar7NEGucmBMu+L8fi31qqcpbV3v8N1QpcaR2qqxetF1Pa0cIdW9Vn/8Xy162xekG36i9/W/BsthVsftem/vivLH/fR9Z02xfl7vuGtc2Zn15XWsWbm6xk1W8FHH+k13XWJIdlzX1fCd/Jbm22qd//9/rsh9Z2+U1KQfpta754haWo+ZfR71CUrG4NPAKI0Tl0elFG59PxBOS4BjKJg3G7JD87XBsBXEfkqpJcNhiQAzqR3phaXqSbBEzhgqM+Gan9cIMxVnKdpZZZNM6g6HCB3AVTc0N752m82ngQx3OzUi8ODQBxvKGOnCbYAMcYw1+TY/rd/a0hVWdmWxkTGdMBNlw9uNc4P7isikINtrd3t/bdQ0TuP9apEhQjteU15+XbHjmnX9rSbB8plSf7Gg6Q4z5iRQBy6iuBz3RtunSN0uhMnaI+vFLHhXMxofGbtIzUzKU2W+bC8aAFC1ch+pqFe53rBBO5F0ELnPziiMHxV66xFEcg5weThqJ10qlLC4M21HhL178dWn+wzzMFcjS7WPc7KwWDySrA/dsa9UVwYup+DoAYHS3HSEaG+YKFpLpeOiMvpL/m/pQsBzg6HcjRC764Aq6AK+AKuAKugCug/0xSiqToPsr1cAVcAVfAFXAFXIFPUWA8ADkCHwToSCfIQnqj9wQ+SCPUf1SPAkG8Hw34nwbk2GYE5MoKYgE4EYSh/txQFmZVL1DNG9qHC22PZu8TWGL2eGMy1ZdOi22RDig3W+4BBbcIojHTnOAaLisWjo2URzUZx8YxUQfuLgV9LpHLjHSYL2sG+35BrGIFz4YL5JjZTYomgp6vaDb4ZgHBzNo1pJVixjhBpz2aKc5M9u0KOPGdSGPaTjAL8xHaRyCS9ypVX4XALHAMiEeqzXyZSJi1TgCZ9Js40kiFGa1HnZmHLysJx036yNelJzPOh7IQJz8bIDdLM+NXyuV4hYKOuCtXaZ8bDrWFdkVBUfZPfxDAvEiprYCMs9Q3uxQU/Z2Ct6SXJJ0n35kpKIij8UodtzvkhtJzA38nVzXICrZutpzDh61j1kxLLlxgqXw5GWPZAYLkHj9sZb99xopXPW+pqkrBnq9bw3W369zstrJXn7byZ36sumrtVq/0kg033Wud5VV9TjgT7Iu1tSjVpYLDqjHXVaJ0hFrKXnlFqQ//zmLJamtbeoW1L1pmqdJy6xEcAgqmCousS0Cus6wyuO56lCKSZTSBHA6w4rVvWcUT/91yD+0ROHrAau/+klIkzpHFJq6966QT0MrW8WSrjlx3Xr51FpeG9g4XyOUfPCCg9jOlbnzaOlRTD9jVsuyK4GDrSeRZd/9adkGNk//E2tqsaOt61eX7OytY+7p1zD7PGgXHWq642dojKCcAF29psrz9uyx/xwbVbJsWwFtSUK3k3TflgPwHyz2w09ouucrqVOuvddHF4RizUoI1NcfUZ09ZCbXeyqZZzQPftIbr77Cu0imWt3enYOJPreTtF/V3herX/RNrvOpWtTnfspOtVrDpAyt99Rkr3LLGelQLsOm2h/qAHPX4yt58QTDwHyy7oUbpUO9TyssHQnrTnt76emge0/kTF0TsKinX+SVQOEbLeAJySDBP10Ymklw6Oz+kDGSSQzThYzAgB8S4Wu6kmwREGHt2aKw5VN8VJtkwfgBFGHvqWrvDtRkXV7feZywaLpADruBSu0QTdHZqHOeajtub6z/jNSDpdAsw8WK55HCzzxfUw83FJA3GbMYvJp3okAL0mqt9UZcNxztjLuMmE0IYz6m/xsQe7iGieq3UvLtI22byT5XSSL+xo9ne0NgYpVMcDpBjggw1ZhmvSDFKyuk3dzaH+xPqq3HsnFsAMvQBHm6WewxHOABNcyXCwthL+k1gI31FzUAm9wATF2sdHJM45DcJvpFqE8cj9wZXzMtTv1q4F+D+JzrmORqTqXu3XJNlOAde2dYUxljmT9AmzoXTLWcK5NgWx8mEIEDyBdLkRKNqGCp9NZN0cGSyT8b3At0DzFaq6hVzC8K9QIeOlxSl7+hehr7WnyMC5GpaqCXbEhyCyX65wjlnov7JvEc5nSaf9pmnrPw0hfxzV8AVcAVcAVfAFTgbBRzInY1qvo4r4Aq4Aq7AOavAZwHkSPHHbGvSUPVfCNgQqCF1EeCIuiOAKIAZ4CsKUBAIytY/BMRYp0FAJQrWDAXIUTfkAaWdBKIQQCNYdEwuMGbkEwMh6DHYol2HdFXUuGNWNcGt3Sc6BZ5aQ/AIsEewhEBcqUAccA3H2O7q9jArHPh014UKhClAd0COLI6NYGBU26w4kSV4lW/XyY1FIIjZ2u/oO9UK5AH2hgvkmPF+v2AigbO3d1M7LRmAVDj23oDXteelHYqk5SI49Z6CZkc1YzwKUNIuUl0RNGzRtHf0J1hEYI7gJvvAUbZRabzeUSpIvk9wjpSPzPQn0EagFvccSgM4H1ymOi7ShjRnBKSoR8O8qqg/BuuRswVyBBKBccyOByLi2lundGA7BNuiPqTdaHCe2kefEGRsEEhcI93W7k9anV6z8L3hAjkCkPwu0GegBe0J8KLzcBc1d9ymrMxTHa8pr79sRX94UxAlprpocwRWpltP3hSLddRb4tBuy9+9NUC35itvtbq7HlY6xSU6oh7L37vHKn7xAyv+/QvWMWeWtS67wdrnnG/dAlXBjdVQa/Gaw0RhreGGu5QCcnmQsmDPTkGYf7QiueuAXanpc8I6pLW07HhwbXUVFVr7eRdZ0+U3WHL2PKXIzBWQ2y1w9ZgVfrDGWhcvt+ovKq3kYtpycql44ns29ed/Yx3nLbbaL3/XGpdfK8CYWUNul0390X+wgjWvB1df9aN/Zl1AHnV03sd7BR+ftJI1L2mD8eBWSy66SM6xygDHYnX1lnPiCD88a7toudJCLpPLbMqwHXI59fWCm09Z2TM/sCwBv9bl11tywTKBzYS1XHK5tSl15mmdYXLs5TTUWenql63s+Z9a7t5tlpo6x5KLlsrpJpdcXI6zng6LtzVY4vghi1cfsZYrlTry838c+ju3+rjW+3VwB8a6laLv/GWWnLcs6BJLtglQ7rLCrasFV5PWcMcjOge+KGim1JLqu3hjg5W8v9rKfvMDS+zeYskly3Qe3KRzqEqfVVv+1nWWc/SwZXc0CbjmWrPSXdbc90dpF50i/9Swq3jiJ4J2T1l3WaHSZl5lyflLBf7K1QdZFtP24zWHBEIb5Vi8W+fD9Sc7+zN+NWZAToDsyfUna8hFh12gayXpmG/XNZUxcLWuk0xOoFbYYEAOeLNETmpSVnJ9BexwjWV8AsREAIIJHHurO8P1mbGQ8f5MgdwzShH9h4wachWqA0cK6RvUZoDPdgEx0mNTy40xGRf5aW4FwnW/sjCuySf5drXAGkCoVkDlY0E9XH0R2OKeZJo+w2kG2HpLNW8BL1cK7tx+YaHGn3jY7x7dD7Ae51m5JgsxLvIZ28OJRfsiRnMqkGu0tarbF9Xdoz8Yn+8Q3LpHk39Y/znVm8XJxfpiS8Hd93mNucs1Bh6o6QwACDBGu/geenO/ca1cbqTNpO3c5+xTbTYyF9C/vFeqY2NfwEhAJOuhK5CSexX0ZBIOmQDoS+AXYy5jPemZSRG5U2MuOpfJRX+T6uuSKjNLAzvHi2OR42ISDLD0dP0RgJyAMJNihlJDDp0YC3HzAQmp7TtDjnkmVqEZQI70oEArnHTT1YczBQ1xCeL2J/0236OfWYJDjjSmqvlHDblfqIbcm5ro82kLE36YgEXmBO5n0YX75MwsAmyDewDSpNM//z97bwInV1Xm/T/dXb1v6e6sBEIIJCQhIWFfIqKoCLiAG4uyKSIqqDg4zrzzzuuM28w77+fvjo6KDuMoKCouCC7se4AAgRCWhOxkTye979v/9zu3Ttft6upOV3V1d6X6d7W4Vfeee+6533urb+V87/Mcitl0TBJy6aCoOkRABERABERABOIJSMjFE9FnERABERABERiGwJgJOcgZyit21rGj7aWdwdPH8U1hB8hmCAnKoRMgb1YgjRXHI+MydlLwSWR2BOVDplBcVaPjZxc6Ltagk4tSiNNIhBwFGaXY4pkFrk52FjHlZAsE0RsYw4YdfgeTchznhB04xyNKrhgdOnuQmovyMOiIg/BAZBxTMx1ZXeA6tpjikJF07LRk9NiZ84qDY0NnGOUko7Qo8WZU5LknsKvR0fcKntJ+BLJwC8qQmxNy2PbsBSXW1W32R3SyMRUUmfiJabSGS1lJCcWnwZkOi51JjEhgm9mRxmPnU+7s2HLRY5BQZLIe8oxl/ZPslFkV6DyrQocd2a3F+WSX1Bzs+2ycZ0YO7oZQ4zGzk46dXiejLkZP1OC4OF4NO6oYGcAOWLaZAnY50mixs4/XB89rK/a9o74T5yZxykweM4Wcl2HJpKzktrPRacaIRV5rvG4YNUjW7EBmJyA7LilVeb0wuoEdteT9NDp1d6Cj0HeOpirkpkEEkjNTYXIMvheQNq0WbYifKOG2gz87Q9kufh7NxPORqWPIRZoarOyl56zyobut+IWnIUBqkbYSEXLFUyynswGCqM26p0O2nfoma1xxrrUsWNI/RlhuKyKznnrapjzxFytZ/6Tl4HPPFMi88goXTZbb0Ij8tkjRuuBYq734Y9a89BSQgPja8QaiuX5iZY/di/I11nXkkdZbXIT0mIiGggCKHNhn+ds3Wl9phdW9+wqrO+c91jl1hhUhkqz6r7+x0hdXWtsxy5Ae8SPWdvT8Aaem+nc/t2l3/BBC7miMdXeN22dMyHVb8dZNNu0X37KSlY/Z/os+Zvsvudq6nfyBC2xvt6It660CYqts5aMW2bPbeqdMsd5p03DhI/3d/jrwaLXOBYus4e3vhRw6w7oQJRap22czf/LvNuW+OxEhdo0TfS5SMDqeHuVkCcd5w1hrRZCb+668CVLr4v5x2pg2tGzN01b9p19YyYuPgzv+JpdNhUisBLePW/25FyFFKL4cw0xM6ZiPMdnKn34IgvQByLF1lle3F2KUkbaMMEQqusI8dy7bFxxvjYhmbF52mnUjPSRTiha/8qpVPvIXK33pMQi0bRCQxTiPVQiV6bTc5npI02ku4q7+rPOsdf5CF83I5vDYCnZvR1rTv1gFXgW7NkDmlqH9NQjlRSc32FKOMjovsm8nIvBOt/3nfdCJQHc4+HKVPbvapjxyj5W89rjl1e932/ZWYt/4S5bT2GQ5TU3WPWum7bv8k9Z42lvdZhPxn/EUclPw957jiVGW8O/yH19kumWklo2bGH3Ov+WUZfzbz6gz3jt47/oAoqAZ/f4A5BLTEfp73jEQcbxnUdI04j7k77+UBXwggvdC/h3m32c+nMIxW/lbYCYeqGHqaY7l9jekOmZkNe9X/s8jL1GuYzR7Oa61u5GemmN/8qEfTvz7zmg+PkDCCDdOFDC831CA8eGQ4QQQyzNinvfS43Dc/C3A+wTFDG96vC/z3sB5XWu3+x3zPEQOBRTTVvKhleXY5gTck7ldLm5mfuwyRgtS9FAssc18gKWFY7lyp5hOQPT8exDJnpfT56QWI9HjhRx/c/Gey3vHn8GHEd1sC//+82Empgnl+awC3w4cN1NPcz/+nJH/LDA+Affl5eDEcp246bEdlKW8h/DFqD8+zMKHd5hadNlhhdhvufv9wwgyPnRUC9EXSDekwsRvAf62owjjbwSm7GSKav7+YSpIno+jpxW6z21oF6+T+/AQD8872z/UxPNAGXzSnCLbit8yf4Ps4+/Gg51D1sffkrxWeA6PwG82PmxEUJRg/I3BB8D4G4y/E1/d3e4i//3vF98eRtEtwm9KRhUyFTal9eP4/XawqQgX0Vn4DcBxifmbkVKOx+nPtd+e54ipPBnRyLEK0zFJyKWDouoQAREQAREQARGIJyAhF09En0VABERABERgGAJjJeTYmeeffOaT8q6jIb63Ae16BXKH47i8jlSJ7KximsPj0blTg44WdqLxyWU+GU8hRFHHTiHKnUeQOogShRM7Uk5EBxI7oyLokWPU0bMYCy3ckcNOj5MhYfj0NzvCeNyM1tqGzi/W9Ro6zHzEnas0wX/Y2UfZRsHFJ/ynRZ+ApyyhzHMdcXhfj45DRj2t3NTmjovrDkfU3KnolFpyWLFNRVu6sRFlVxD1F3TKUdL1d8Shs4oTOyW53VkYx4w87kYqyzVIsxg+tsMgmc6GKDwO3PjUOjs+w1FXTAtFAXQCOq341HcH+sXZCboOnaePIqLhDWzDDjuO/8YxYBbgiXYKR6YNa8EYP/wfn+h2y9BmdvQ9g3Fz2IF4Ks4XIwfJhufFR0eQBc87O2rPREfcfnR4PogUXKvR4cnj5nGxY5LjszG1F4+t3cm4Lhe9+DI6wHxHpQMR+g87y/jk+gV4Kv1k7H8VovnIhR1nB5vYmcon4pehc5O8+FQ7O9V4jtj5xif/IxCrvDb4pP8aiELKX/f0Oq5DP/k2vCvaBqbh4rg8B2sDIwKYBpOiuhLpSNkBm6jzkNcUo/IewHcjnN7U7z/ZOc9vpgo5HgvH+Sp+fT2E3HOQKxsQzYQxxiBaOP5Yd0EN0lgutdaTTrGO2bNdisbw8VPIFG/bAqnykOVvfc2ldMyFYGJEV09BOYTMkda+ZLm1Ll3q5FUuxqSreugeq/nNj3Bl51v9OR+0llPPRIRcOaLwEMWFthRs3WyVD/zeSp5/0NqXnWm1l15vjUtOwNhnzRBXz1jh1vXWNfNICLEzMU7ajHBz0I6nnJDqmT7Nmk5Fykakb/Tj2lFaFRyohXCDOFq/3ppOOduaT3uT9ZYigiw6UY4V7N1jpatWQZ6txvHUggc6Y3HR9ZBH9SxEgZ2IMd6WQxIG6TnzIJsqH74L46k9g8izt1rTaedYdynS5PJC5YQLqnDXNrff/D3brfGsC5CS8jRINlzs0YmRZqWvPG+lLzyBKLwdLi9t15SpVo8x9lqXnhyry28wxDy3q8tKMCZd8fOrLH/XZkjGOpxLjBuFPxLdZZRjx7n62mfPGXgu2UaMo1eKYyhat9oiDbUQpDiPERxzUZV1LDzBmk8+3TqnzRgUredkYO1+sMe2r62CfNvr2ttdBZG79AzrnDPXGGlZsG2jdR52lDUff4oTdf2HgH0X7dxhpasfh0hcg7EK643HETDHmFhlSKW6eJm1nHRiMLZd/4bj+2Y8hRzFGKO7F+G+wAih5xCRxfSF8RPv20zvywhw3pMZSbQHf4spX3jvYoQUH+Dg31FKKYqQMyHp+DAF7zGMCKewcpFcuBwpjubWFNqJuF8x2py/Ee7BPX0z7tX8m8nIJj7Q8SIelGDKx0782fd/mXnfmT0FQgkyiZHslFa8F4b+dDtRyPv3MWgXxznlxoyWX4V7GqOmfV3xxxn+zG8V62dEG19TcEyUcry/8HcEH3JhBPQmRMlT9vmIKtbBchSRzApAFow64z2AYpHRUK/h3kehCRczYOIDQYw45zHy2PkwULgM5RZTXjJindFUHLON9yN/f+F2jNrjwzO85xbjNxW3Z2QgHzrZj4ejOLEcOZPRUWgjf18VImMuFrvrwB1bXTfEV3BsXLEMdXLfjRBpPNfbcJ1Q9nHyApMP31CoMvMBH8CpQ1l87VzEHVNk8sUoQU685zFKnw9mDXc+2DYKvXlT811024u4xvZC4rLekUw8rjlI4TkPx8nIR/7GLMAy/r5qxe8UikH+RmQ7GEUfXy1/A/H3JKUef9M8DZHKh5kONvF7zId++BuE1wDZJpoYMbcT1xF58TuVjklCLh0UVYcIiIAIiIAIiEA8AQm5eCL6LAIiIAIiIALDEBgrIcdoMaaJ5NPofFJ+qB6H7ehUWo3OoO3odGBHFiXOseiYWYDOIHb0UcSxT5lPLfNJbD75zSe62WFFgcKJHYfz0LlBycLOBoqh+KekKYymQ/IdP7sYnYz5VgYxRbnHVEB8CpvRWcNFyIURsgOFnYzsUGH0F/fPQBR2QLGTaSueZGakAJ/u951h7HChFFw0s8h1BDLSjJ1B7ITk0+dMzfQyOl2YtjEsBtmpyY47drKxc4byiVFTvl62i+3hk9584p8Rh8/jqfVw5w07xOahg/N48GFnJTsSObbdq+joZAeWT4XENjLKgfuieKS843kkZbJm59QWHBs7SNnpNQXr2RE1H+eKHbF8Yp5C0MtCduwxJRlTbbEudp6+gLaxQ4/reH65L4pARt9xR+w85fnw1wOPL35iO9n5dQo6bLlvRvyxM9VHTMaXT/S5Ah2O7EhlxyjH6ymFlMvHsQbXWZ87HqbM2ojjpUCM7+DrbwM6h9mRuI7X0QjagKANdFwisgLfC6b+Gup7wTavxblhBAJ5xe8/0TENt4ztzWQh1992HGgeItoirc1GqdZThHEJS0qQ8hBflhFMFDiRFoyx1oFIF6SfZGRaD8aFcxcctsc/FJBasd6mI1JsCqLBGjBO297Lb0Cay3kog/MRnSJNjVbzpzut5nc/wrh1iIy65NPWcOoK64lGczGiqw9/mMJCy2/Lk0VJyJProsq8FOsvgDUclAnl3PrQfkNFgrf4okc4Bh6OifvrgbjrwdhxidJHcp85KN+HL9dQ7eIfPZahQU9UB7+DHJ8uD1F4lFzdxdgfx49LcAyD2ppgATnlIeIwtxOp53g+UBfTTB5s4rFEEC2Y29nuzh/PY8L2JqiIbCMtze588trpZ+GOnecN55k3hCEmt28cfy5evCbIoLeoaMT7H6LatCweTyHHBvPvNF+8B/CywSWbcKIM4mXMMsDsyrOgW451XO6lGEUP0/XNgJzhWGOMCOf9NzzxdwDHFuPDC1sRwXzXmkbbQLGGunnqUGWwrwTt4Tp/ernPRG1mGf49ZPQ6a2O0Mu/fCarD+oNPPE7WFcEb/qZi1J0/3qG25p6Z8pm/H1iWUYjxKQvD27L8wY5rwPkKnYcB9aAi7pMPolAU8tj55yjRxH2ybBl+h/BPAIUqy/t7vN+Gx8+2ufM8xH65nuV4rPHbsx7KrZIC/JbCjihq+ZtjJOeDx8x6w9eYb1cyc9bD30ZF4MLfAWwDf58dbMJmBz0vB6tjPNdLyI0nbe1LBERABERABCYPAQm5yXOudaQiIAIiIAJpIDBWQm60TXOdIzBJFXhimUEclFZMcTRUBwk7RRjZxA4c9oUP1ZHj6y1D+kt2DFHy+Se5U2kzJQ47ttghxPRRfLFjaLiJbWDEWSnawE4nHttQx8V6+o8N9Q5VjnWGO8QS7Z9ijoKPkpPHzHSMQ9Xny1JUsU+KbWRHXPyxsRw76nxHXML9ghHbx32xszY8cVt2SvJJd66iKBxpx6jfN89jfL3hfRzsPc8dubDjkemy2DHKOkcypasNI9nXaMrgEA8NITeagxzJtuidL9q726YjZWTFX/+AFJgXIPrtGuuYe4wbN47SiyKwAGVq7vm1TfnLbda+YKmLd/4xOgAAQABJREFUkGtafDzGuCsayV5URgTGhMB4C7mxOAg+hHEexhdlpDgfCOGYo7v4IApuIryPBFFHeYh4L3OpHZmy725EyI00em0s2qw6RSBbCEjIZcuZ1HGIgAiIgAiIQGYRkJDLrPOh1oiACIiACGQ4gUwVch4bRQKnEfqRoPAI/st601lnKvWlss0IDu2gRZLZL8tySieroMaB/x2v/Qzc68BPyXAZuGXmf+KxHRIRcuOAMg9j0k397Y8R/fYT663EuGSnY1y6xSdYx9TpLhKP0XFlL6+2igfvtEjtDozJ9nE78N4rrbMG6SFzYZc1icAEEcgGITcX0ddML83UiYwkYypLpvljdDmj1KtLmYK62KUiZJTSkxi/k1HvHPdUkwiIwOgISMiNjp+2FgEREAEREAERSExAQi4xFy0VAREQAREQgYQEMl3IJWy0FoqACCRFQEIuhAtRcqXrX7HqP99uJWueDFITYjVT2zFCLoe59wCMaTJbzjjX6s671NoOPxKpFvNDleitCIw/gWwQckwLyHHpOF4p0ywjCNtFR/f08a8Uoqmjj38wBfFqpOxdhRTGHFttpFHL439WtEcROHQISMgdOudKLRUBERABERCBQ4mAhNyhdLbUVhEQAREQgQknICE34adADRCBMScgITcQcW5nh+XX7raSTeuseNMGi+zZY7lNTW4grJ7qKuucOctaj5pv7XPnW/eUGuvD+GeaRGCiCWSDkOPfIkq5aRjTdW51PsY1LcCYoBivFPl/ObZYC36U7Gnssq0YX5ZjyzGNcTdzWWoSAREYNQEJuVEjVAUiIAIiIAIiIAIJCEjIJYCiRSIgAiIgAiIwFAEJuaHIaLkIZA8BCbkE5xIDD+a1t1peS4vltrebdXUHAyIW5FtvcbF1l5a5ceXcIIkJNtciERhvAtkg5Dwzjr9ZhPA4jqeaj4E8OZYntVs3QuE4FivHLO3Ce0auahIBEUgPAQm59HBULSIgAiIgAiIgAgMJSMgN5KFPIiACIiACIjAsAQm5YfFopQhkBQEJuaw4jTqISU4gm4TcJD+VOnwRmBACEnITgl07FQEREAEREIGsJyAhl/WnWAcoAiIgAiKQTgIScumkqbpEIDMJSMhl5nlRq0QgGQIScsnQUlkREIF4AhJy8UT0WQREQAREQAREIB0EJOTSQVF1iIAIiIAITBoCEnKT5lTrQCcxAQm5SXzydehZQ0BCLmtOpQ5EBCaEgITchGDXTkVABERABEQg6wlIyGX9KdYBioAIiIAIpJOAhFw6aaouEchMAhJymXle1CoRSIaAhFwytFRWBEQgnoCEXDwRfRYBERABERABEUgHAQm5dFBUHSIgAiIgApOGgITcpDnVOtBJTEBCbhKffB161hCQkMuaU6kDEYEJISAhNyHYtVMREAEREAERyHoCEnJZf4p1gCIgAiIgAukkICGXTpqqSwQyk4CEXGaeF7VKBJIhICGXDC2VFQERiCcgIRdPRJ9FQAREQAREQATSQUBCLh0UVYcIiIAIiMCkISAhN2lOtQ50EhOQkJvEJ1+HnjUEJOSy5lTqQERgQghIyE0Idu1UBERABERABLKegIRc1p9iHaAIiIAIiEA6CUjIpZOm6hKBzCQgIZeZ50WtEoFkCEjIJUNLZUVABOIJSMjFE9FnERABERABERCBdBCQkEsHRdUhAiIgAiIwaQhIyE2aU60DncQEJOQm8cnXoWcNAQm5rDmVOhARmBACEnITgl07FQEREAEREIGsJyAhl/WnWAcoAiIgAiKQTgIScumkqbpEIDMJSMhl5nlRq0QgGQIScsnQUlkREIF4AhJy8UT0WQREQAREQAREIB0EJOTSQVF1iIAIiIAITBoCEnKT5lTrQCcxAQm5SXzydehZQ0BCLmtOpQ5EBCaEgITchGDXTkVABERABEQg6wlIyGX9KdYBioAIiIAIpJNAV4/ZYxtb7S8vN9nepq50Vq26REAEMohAYSTX3rO03N6xsMyK8qnozDq6+2zrgS5bu7Pd9jd3Z1Br1RQREIF4AhRyS2YX23GzCq24IMf4Ld7d2G0rN7Xa82+0W10bbuiaREAERGAIAnn4ozGzImLvWlJux88uGqKUFouACIiACIiACIhAcgQk5JLjpdIiIAIiIAKTnEBXr9nz29rssQ0ttr9FHfKT/HLQ4WcpAXbcR/Jy7ZwFpXbGvBIrjARCjkJ+e32XvQwht7cJ3/8+9/8spaDDEoFDl0AOvrIF6E1fCiF37MxCfIfNCbmWzl7b1dBtu5t6rKMLX2BNIiACIjAEAf4dKYXMnzc136aV4Y+IJhEQAREQAREQARFIAwEJuTRAVBUiIAIiIAKTh0Av+u/2oCN+e12XtaFjT5MIiEB2EshFdM2c6nybXRkxpq3ixO9/XUuPbdrfaXsbe6yrpw9OTp362XkF6KgOZQJ56EkvLcy1BTMK7bAp+A4HX2F3SLxz9+Fry5cmERABERiOAP908CcA5ZwmERABERABERABEUgHAQm5dFBUHSIgAiIgAiIgAiIgApOCAKPkGtt7rLGtNyrkJsVh6yBF4JAi4IVcVUluf8rZQ+oA1FgREAEREAEREAEREAEREIGsJCAhl5WnVQclAiIgAiIgAiIgAiIgAiIgAiIgAiIgAiIgAiIgAiIgAiIgAiKQKQQk5DLlTKgdIiACIiACIiACIiACIiACIiACIiACIiACIiACIiACIiACIiACWUlAQi4rT6sOSgREQAREQAREQAREQAREQAREQAREQAREQAREQAREQAREQAREIFMISMhlyplQO0RABERABERABERABERABERABERABERABERABERABERABERABLKSgIRcVp5WHZQIiIAIiIAIiIAIiIAIiIAIiIAIiIAIiIAIiIAIiIAIiIAIiECmEJCQy5QzoXaIgAiIgAiIgAiIgAiIgAiIgAiIgAiIgAiIgAiIgAiIgAiIgAhkJQEJuaw8rTooERABERABERABERABERABERABERABERABERABERABERABERCBTCEgIZcpZ0LtEAEREAEREAEREAEREAEREAEREAEREAEREAEREAEREAEREAERyEoCEnJZeVp1UCIgAiIgAiIgAiIgAiIgAiIgAiIgAiIgAiIgAiIgAiIgAiIgAplCQEIuU86E2iECIiACIiACIiACIiACIiACIiACIiACIiACIiACIiACIiACIpCVBCTksvK06qBEQAREQAREQAREQARE4NAk0Nvba93d3cb5ZJzy8vKMr9zc3Ml4+DpmERABERABERABERABERABEchaAhJyWXtqdWAiIAIiIAIiIAIiIAIicGgR6Onpsfr6etu2bZubj7b1OTk5o61izLYfqm1VVVU2d+5cq6ioGLN9q2IREAEREAEREAEREAEREAEREIHxJyAhN/7MtUcREAEREAEREAEREAEREIEEBNra2uzFF1+0X//61/bqq6/2R4l5eeXnflP/mXP/PtE6vyw8T7QN14frGeq9rye8Pn7b8Of4conWMSKQx79kyRK77LLLbOHChQPa4vepuQiIgAiIgAiIgAiIgAiIgAiIwKFJQELu0DxvarUIiIAIiIAIiIAIiIAIZB2BpqYme+ihh+yb3/ymrV271kpLS52Uo9Dii2kc/fuh5r6MnxNSorLx6/mZk1/ut+GynFzsO2fgvt3ykAhk+fhtfR1+Ht4mvmxHR4dt2rTJjj76aLvxxhvt9NNPd/VxG00iIAIiIAIiIAIiIAIiIAIiIAKHPgEJuUP/HOoIREAEREAEREAEREAEROCQJ9DX12cNDQ1OyN188822Y8cOmzZtmpNSlFd5eZF+4ZVLQYZl/hUIL34evNyLr0Tz8PZDrfeijXXnRIWgl3NumZNysbb4evx24XnQTt/GYJw4v761tcVWrnzSCgoK7dprr3VCLhKJKErukL+ydQAiIAIiIAIiIAIiIAIiIAIiEBCQkNOVIAIiIAIiIAIiIAIiIAIiMKEEKOOYspFC7sEHH7Qf/OAHtnPnTps+fXq/dAuEHCPlBoq3wZ+98AokWSC8gu28/OI8Ly/Pya6wlPPrvVQLz/PyECHXL+RCEXsWvOe6cF1+2/g6+ZltDu+fy7yQ43Fec801duaZZ0LOFUjITeiVqZ2LgAiIgAiIgAiIgAiIgAiIQPoISMilj6VqEgEREAEREAEREAEREAERSIEAhVxPT48dqKuzhyDkfvjDH9quXbv6hRzllZddfh6IrUTyLSa7YjJssJDz9fh5fH1+Wz8PCzm3DBKN2wbbBfNwXX5d/NyX92X9vKWl2UXI8fNHP/oxJ+QKCwuduEsBqTYRAREQAREQAREQAREQAREQARHIMAISchl2QtQcERABERABERABERABEZhsBCjkuru7bf+BA/bgAw/Yj3/8Y9u9e3e/kKOk8ikrfZpILvOyLHgfi5zz0Wex9YGQ89twuZd8vgzn/r0v5+eUcf59LEou2F+wXXxbYrLOb+fnfj/B/oMoPS7zEXJ8f9VVVzshV1xc3B9JN9muCR2vCIiACIiACIiACIiACIiACGQbAQm5bDujOh4REAEREAEREAEREAEROMQIUMh1UcjV1toDDz5gt/z4FtuzZ0+/kPPyKpBxMfFGyRUTXcHysGij3ArKeEE2UJz5bf08Vj4oF/7sIuQo7bwIZOpMfg4vC7XH1+nnvi5XHtv4Y/KfvZAzpMC88qqrbMWKFUYhF4mm1jzETqmaKwIiIAIiIAIiIAIiIAIiIAIiEEdAQi4OiD6KgAiIgAiIgAiIgAiIgAiMLwEn5Lq6rDYq5H5yy08GCDlKrZho4/uYWPOii2XCLy+6gmUDI+Tiy/HzwPKDP/t9jr2QM7vyypCQi0Rc28b3jGhvIiACIiACIiACIiACIiACIiAC6SYgIZduoqpPBERABERABERABERABEQgKQIDhBxSVt7yk1ts7569/RFyFGZeyHl55qVaWMjxPcv5ZX4ei6yLibzw9r6cn/t9hD87IRcWd4yQy4Xo4/+iUXLhOn0dfu7rcmWHiZBDsGC/kCspQYSchFxS15IKi4AIiIAIiIAIiIAIiIAIiECmEpCQy9Qzo3aJgAiIgAiIgAiIgAiIwCQhMEjI3QIhtzdeyEX60096uRUWYPHLhlo3UIgNjIQL1+Hf+3kiIefWUcaNQMiFxRzLD5WyUkJuklz0OkwREAEREAEREAEREAEREIFJR0BCbtKdch2wCIiACIiACIiACIiACGQWgUFCLmGEXGIh54WZF15exPm5k2UQYPGffcRdeH2iuvyyRCkrg3UUcgMj7/w24Xn8ewm5zLoG1RoREAEREAEREAEREAEREAERGGsCEnJjTVj1i4AIiIAIiIAIiIAIiIAIDEtg5EIuEGthuRUTbUEKyZGINm4fLsc6uMzXG/7MZZFInhN6rky0bO4wKSvD24ff+/o55/4p8vz61tYWW7nySVOE3LCXilaKgAiIgAiIgAiIgAiIgAiIwCFLQELukD11argIiIAIiIAIiIAIiIAIZAeBQUIuLmWll2eBvArEmxdZnIeX+7JOnkF8BeuDKDa/jRdjgRSLST6/PFzOy7NEKSsPNoZcfD0D6w/a7ctIyGXHtayjEAEREAEREAEREAEREAEREIGhCEjIDUVGy0VABERABERABERABERABMaFQLJCzqeP9DIrmAeiLl6ycZ0TZ6FoNC/ZBm4/OEIuvD6dQi4Qc0HUnd+HhNy4XGraiQiIgAiIgAiIgAiIgAiIgAhMGAEJuQlDrx2LgAiIgAiIgAiIgAiIgAiQwCAhN8Ix5MIRZ15sce5fsfWDI+TCkXR+21j52JhwXEYZ58pE01W6cn7cOKzn55zQfn19fu7WR6P1/Ptg/0xbGWwvIafvggiIgAiIgAiIgAiIgAiIgAhkNwEJuew+vzo6ERABERABERABERABEch4AiMXcl6s+VSUYXEWRMJRgvkXZZeXYuFlXB4v5LieU3w5/9lH5VG8uXq9kMsN2uT3xfL+fXge/z6I5IuKPrRHQi7jL1M1UAREQAREQAREQAREQAREQARGRUBCblT4tLEIiIAIiIAIiIAIiIAIiMBoCYxMyAUpHnNc6snBoi0swgLZFUSeeRHmxdpQn7k8vC78uT9CjmW8cBuhkPN1hufBe6WsHO11o+1FQAREQAREQAREQAREQARE4FAiICF3KJ0ttVUEREAEREAEREAEREAEspDAwYScT+/IseDC4m0oyebLhKVauCyXhyPkwrIsvhw/JxZyQWScH5/O1xneZ/x7365gH14wBiJQEXJZeGHrkERABERABERABERABERABEQgREBCLgRDb0VABERABERABERABERABMafwMiE3OBUlAMFV5AqcrBo8xIvlh7SyzO/PT/794EsC+ryy7lscMpKbMMouVDKynBkXri+eDHHKL/4dkrIjf91pz2KgAiIgAiIgAiIgAiIgAiIwHgSkJAbT9ralwiIgAiIgAiIgAiIgAiIwCACyQi5cMrKeOkViLO8/tSTXqj5uS/Pz16e+WXhefh9UDYk86IpK12d0fSZbFO4TrfOp7YMlw+9D4Rc0FaWl5AbdFlogQiIgAiIgAiIgAiIgAiIgAhkFQEJuaw6nToYERABERABERABERABETj0CBxMyFGQ5eVFQlFsQUQbl3t5Fi/qBq6LlY+XZSMplzhlJfeNdJP8H4Qax5bzki+8D/8+1s6gvITcoXedqsUiIAIiIAIiIAIiIAIiIAIiMBoCEnKjoadtRUAEREAEREAEREAEREAERk1g5EIucWpJL9W89Br8mRIsiGLzZbw882WdVIumrvRlwnOXsjIU4ZYbLYua+4VcuC6/bWIh51NgxoSiIuRGfRmpAhEQAREQAREQAREQAREQARHIaAISchl9etQ4ERABERABERABERABEch+AgcTckE0WSCvwtIrLLu8APNlBwq2wULO1+Pn4fLhev37IYVcVPT5cr4dfh6/nJ+DZXkuus/vv6Wl2VaufNL6+syuvPIqW7FihZWUFFskEnHls/8q0BGKgAiIgAiIgAiIgAiIgAiIQHYTkJDL7vOroxMBERABERABERABERCBjCdwMCFHaeVTVjJNZGLZFaSQDMrGxmYLhFcg5MLbhcVdeLl/H2znx4aLRbIxNaUTahw/LirX+pdhXXj7mHyLLffLgv3H2qkIuYy/TNVAERABERABERABERABERABERgVAQm5UeHTxiIgAiIgAiIgAiIgAiIgAqMlcDAh5+WVG7MNImzAmG4+dSQFGWRdWLQFkWjB8mCMuUCmcXm4nJdosfKxcr6si5CjgOsXclHJF142jJDzdXPOtgT1xUSdhNxoryJtLwIiIAIiIAIiIAIiIAIiIAKZTUBCLrPPj1onAiIgAiIgAiIgAiIgAllP4GBCjsIsJtC8zIpFyg2MZgtSQQbiKyjjRV68eGOdA0WZLz9QyEUi0TqjMq6/7rgouXA74vc1eD+xlJVcJyGX9Ze5DlAEREAEREAEREAEREAERGCSE5CQm+QXgA5fBERABERABERABERABCaawMiEXCQ65hojzGLiLF58xUu2QJJFo9lCQi0m+GL1hevl+/Dn8BhyQapKn7oyKMfIOb9vv114Hv8+2L9SVk70taf9i4AIiIAIiIAIiIAIiIAIiMB4EZCQGy/S2o8IiIAIiIAIiIAIiIAIiEBCAoOE3C232N69e2369OlRCUfZlVjIedHlxVwg4IJUkH5ZfBl+HomQ89tzPjhlZVTIIU0mU1DG7yO8rV/HuX9JyCW8FLRQBERABERABERABERABERABLKWgIRc1p5aHZgIiIAIiIAIiIAIiIAIHBoEBgm5n0DI7Ukk5AamqfSiK5BfwVhxgTw7eCrKZIQcZZwXbLEx5LyEGyzk+stGI/m8hAsvl5A7NK5NtVIEREAEREAEREAEREAEREAE0kVAQi5dJFWPCIiACIiACIiACIiACIhASgRGJuT82HAx8ZZIyI1UtFGOeUHm5wPrGyj/EkXIBWPTjVzI+fo5ZzsZWef3rTHkUrp0tJEIiIAIiIAIiIAIiIAIiIAIHDIEJOQOmVOlhoqACIiACIiACIiACIhAdhIYJOTiUlZ6yRbIq5iQ8zIrvDwQXQNlWiDOYvLLC7GB2wfpJLksfjk/h8eQc2LNyTSfgtJHyw3c1tfD8v4Vqz8o68tIyGXnta2jEgEREAEREAEREAEREAEREAFPQELOk9BcBERABERABERABERABERgQggMEnJxKSvDQs4LrJjY8vKNgit4H79uzIRcSLQxleXg/QaiLizjYu+DiD9/PBJyE3LpaaciIAIiIAIiIAIiIAIiIAIiMG4EJOTGDbV2JAIiIAIiIAIiIAIiIAIikIjAwYQcpVVeXiQqvGKRbJRbXoJ5sZX4M7eJRa9xOy/5fB0xUTawXLDv6DK0o78c6nPbeikXEnK+LYnq9tsH+w/GuuMyCblEV4aWiYAIiIAIiIAIiIAIiIAIiED2EJCQy55zqSMRAREQAREQAREQAREQgUOSwMiFnBdrMREXk16UZgNFW2zdwPJcHi/khpNoXspxO0bCuXq9kMM+Kfv8vnw9fu6Xu22xvV/O/YcloYTcIXnpqtEiIAIiIAIiIAIiIAIiIAIiMGICEnIjRqWCIiACIiACIiACIiACIiACY0FgZEIuSPEYSKyY2KLg8i8vvwLZRVHGcl7iJYp8CyLUvCTzc1+Pn3P8uP51aRByQV0D2y0hNxZXluoUAREQAREQAREQAREQAREQgcwhICGXOedCLREBERABERABERABERCBSUngYELOp3cMjxHnZRnnlHSUZnwfjnwLynh5F5JqCcpxO05evPm5r9PVH5Vxrl4n+4J9+gi5gSLQr/P794LQi7iYDOS+WlqabeXKJ62vz+zKK6+yFStWWElJsUUiEXdck/LC0EGLgAiIgAiIgAiIgAiIgAiIQBYRkJDLopOpQxEBERCBlAh0d1tfV5e5HsCUKkiwUY5ZDsb6sfx8vMGHVKbe3qBdPT2pbD30NuxMZbuiHa9DFxxmzZgwQ0ct2yRmw4CPW4VrS8zimBzsI5mhcx89/PpuHoyVX5/1zLrwt7Y7zfeA5K+zkQk5L7IC0eWFWXjO94OFXKy8L+slW/izf8+5f89yvqwXfrGUlRBtTFU5TMrK+HqcyON9CNv5/fgyo46Qy+T7Jn5n9OHemd7fGslfZ/5r3T8Xs34UI34jZiNG1V9QzPpRjPjNWDHjgxuRUf47YLL9PROzEV+2/QXFrB/FiN8wjTf/fTKaf6OPeGcqKAIiIAITS0BCbmL5a+8iIAIiMLEE0DnW/cYb1r1hg/W1tKStLfwxnTdnjkWOPtpySkuTrxfhAX1NTdb16qvWs2tX8tsPtQU6TXPLKyyycKHlzZo1VKnhl5PZtm3WvZHMWocvm8RaMovMOdLyjgGzkpIktowWHXNmi8BsZvLt4haeGa+z1jQzOxLMeJ2lwoydPbzOXuN1tju1Y0u0Fa+zikrLx3WWO3MUzLZuxXW2Mf3M5s61vHnzRseM383dmcqM11lbojOT0jL33Rwts8ZGXGevjRGzRbjOZqR0bO67uXUL7gG4ztrSzOwoXmf4bhYXj6htBxNylFZ5eNDDy6twpJxf5lNZ+ig1vzw89++9GIsv65f7cn4+bMrKqLSjqPP1+XrC8/j3gTjMc8KP60Yl5PD3rLehwbp5ne3ZMyLmIyrEv2eVU4K/ZzNGcZ1t2Rz8PWtrH9FuR1LIfTePOir4ezbC62xAvWPILG9KlUWOPdZyR8Nsc5RZe5qZ4e+/uwcUFQ3AMaIPjll99DrbO6JNRlSI3x0yWwhm06ePaJNBhfhbY/MmXGebrC/TmNVHme1NM7Oq6HWWiczw2yzvKPzWKCocdKoOuoDXWSYz27QxuM46Og56KCMtQEkYOTr63SxMkVldnXWvW2c9ab/OqoO/Z9OnjfRwBpbjd3MsmOEhxoj/ezYqZrhv7t03sM2j+cS/Z9VRZtNGwQz/BujehL9n6bzOyMx9N4+ynFSZHTgQXGf70s2sBtfZAstNldlozpm2FQEREIFxJiAhN87AtTsREAERyCQClCMtd91ljT//H+uCmEvXlFdYYmXvvdDKrroCkumI5Kt1nSqbre77N1vrgw8mv/0QWzBqr3DOPKv8zPVW9PZzhig1/GLH7A9/sIZf/Ny6t28fvnASax2zC99n5VddbnlHHJ7EltGi7h+7m8Ds+9b6UJqZzT3GKm/4tBW97a3JtwtbUPa2OGa/sO4daWZ2EZldYXmHz06+bWQGSVj3gx9Y68MPJb/9EFu46ywdzH7/e1xnYLZzxxB7Sn5xpLDUyt73fnw3cZ3NPiz5CsCs6/XXrZ7MHnk4+e2H2MIxmzffKq/HdXbOW4YoNfxiXmfNd95pjbfdZt27dg5fOIm1jtn7PwBmH7G8w1Jghifp+5k9+kgSex6+qGN29LFg9ikreuvZwxceYm2MGa6zND78kIfrrPyDH7SyK8hsZA8/jFzIMWKN0WUQRej0CoRZ/OfYOi/UwjLMb+fX+c8s48uF13FZv5DDPl0ZVzbYL7YKpFq0PfHbxn/2+wnkHcfFC7YfjZBjpHsXOmLr//MH1vbYY0Oc8eQX5+TlW9H8hVbB6+zss5KvAFu46+zXv7bG2/HdTKMsjBTh79mHLg6usxSktGMGgdkAZq2PP57SsSXaKBfMChcsCpi9+U2Jihx0GZk13XGHY5bOznXH7JJLrezyD1vejOTFl2P2yivW8MMfWusTaWa2cLFVfBrX2VkrDsonUQHH7Fe/CpilsaOYzMovucxKrwCzFISEY/byy1YPZm1PPpGo6Skt43VWtPA4x6zwrDNTqsMx++Uvwex266lNX+e6Y3bph/Hd/DA616cm3TbHbO3agBnS+KZryoX0Klq01Co+dZ0VvilFZs3N1uSZ7a9NV9MsUlRm5R/+CL6bl1nu1Jqk63XMXnrJ6n+E62zlyqS3H2qD3EiBFS2OMltxxlDFhl3eR2b4bdb4q19az/79w5ZNZqVj9pEos5oUmHV2Wpdn9tRTyex62LKO2XHHB9fZmacPW3aolY4Z/g3gmEGApWtyzC6/PLjOIA2TnfrArPPFF63hxz+ytqefTnbzIcs7ZkuXWcUn8d0847Qhy2mFCIiACGQLAQm5bDmTOg4REAERSIEAf+w3/uxnduBb37JOPIWXrok/9iuvusqm3PR5i8w/Oulq+Y/KbkTg7PuXf7EmiJx0TbkQckXzF1nN175iJR+4KKVqGVHVeOutduA737FOPLWYronMplz9Uav8wo3uCdlk63X/EEcnWS2Z/fGPyW4+ZHnX4bNgMZh92Uref+GQ5YZbQWYNZPbtb1sXnvhP1+SYffRjAbN5RyVdrWOGTjLHDGI6XZPvJKv5Kpi9770pVeuY/fSn7jrr2rIlpToSbeSYXXONVd6E6+youYmKDLvM/UMcnWS1//qv1vynPw1bNpmVZFa8aIlVk9lF70lm0/6yjtlPfhIwQ3RhuqZIcblNuebjVvl3nwOzI5Ou1jFDh49jdvfdSW8/1AbsvChGJ1n1V/7VSi5891DFhl3umN1yS8AMkb+c+vDqjc79Z86TmfKL8feMzG78jEWOnDOiTXsREdGFv/21tbX20EMP2U//66e2D0+sT0fkB4VWEE0WCLh4wcXP/uWFWnykWiC9ojIN5X05v52vM7zcv/fzkYwh5+vz2ySac1kgFSnjolIPy7yQ6+3ts8svv8LOPPMMK0b0L8eQy8X64SZ3nb3wgu372tes+S9/Ga7osOv8XnJRiu/zcJ2VLF1u1V/+Fyt+zwXDbjvUSl5nlBEHvvvdtD7Iwu9m1Sc/aRWf/6xFUniQxTFbvdpqv/zlUTGLP25+N0uOPyFg9u7z41eP6HMfomrr//M/7cD3vocHWdL4UAaZferTYIbv5uHJP8jimD3/fMDsr38d0bGMpJBjtuzEgNm7zhvJJoPKOGZ4WMQx25nGhzLI7NPXWyWYpfIgC5l1PPus7f/KV6z5b38b1O5UFzhmJ5xs1f/6JSu+4J0pVUNmdTff7F7pfCjDfTdvuMHdA0b6UEb4ABgR1LFqle3/6let+d57w6tG9d4xO+kUq/4XMDv/3JTqcszwvSS37jRmCsgvrrCqz37GKm68wfJSyK7gmD3zjNWCWct996V0bIk2yo0UWslJp+I6+z9WfN47EhU56DLHDH//HbM0PpThmH3us1bxOTJLPoLbMYNUcszuv/+gxzHSAo7ZKafhOgOzd759pJsNKOeY4d9NfNCyO40Rj47ZjZ8LrrMUImsdMwjfWvzWaHnggQFtHs2H3PxCKz31DDD7Zyt6x9tGU5W2FQEREIFDgoCE3CFxmtRIERABERgbAhJyyXNlx6KEXHLcXKe/hFxS0BwzCbnkmUnIJc8sJOQo4zDKlzXh1YhXJ15cluwUKSh2EXKMXo0cJEKOkXGc+ijkEIFZjzRlT6OD7PeIEG3C31sv5CiuwlIuXnTFi7ChhBzLBUJsYBRdouXx+0g4hlx/fQMlX/y24c9+/8HxDE5Z2YyHZc4//wJbvvwEKyousgjGU2H7hpv4gEEnHmSpY+TSKCLkuBcmMizHqwyvAgk5UEhukpBLjhdLS8ilyExCLilwEnJJ4XKFJeRSZCYhlxQ4CbmkcKmwCIhAFhCQkMuCk6hDEAEREIFUCbh0GD//uXuaOK0RcoiOqMTT/ZV8av3oeUk3z0XIIY1ULZ4mbkpn5BJT1Ryz0D1NnHLkUjSqsA5Px3amM9qLzK68KogoSTXaC52xfJo47cwQIcenPFOOXPKRmGCWzgg5RuFUXHV1wOyouSldZ12IKnTM0hntxevsWDL7UuqRS2RGiYknsNMZIZePJ/0rr74aT8YiOmLukakxY4Qcn1q/556ktx9qA6aRKl64xKp4nb33XUMVG3a5k5j/9V/uCeyuaLTXsBuMcGV+CZl9zD2BHZk7smivcNUuEpMRcoxcSiszRsiB2ZfAbBSRSw0Qv3wC2zNrQ+PfwGs1RNlGSLIWvHqi0ix8XP3vE0RuMRq5cMGxVrBkseWWUesg2ipBuf46+Ab7YJRcOyIjdiK6ZQsiQ0sQHTZ16tT+6LehxpCLya4g2ozyKpGQC6TbQHHmRZyf+7oSfR4s5LA/HJcTbFExx+38tvFzX7crj+3ihVxbW6s9gwiHDRtetxkzZtq0adOD6LhoSktuN+TE84RUYO1IJTUgnfIQ2/iaesG9mzIPrzxUXoX2H4vXErxnstEiCrkly6z6S/9sxalGLjFKGuLXXWdpTPWcX1Jhlddea5WfvT6ltMU+qnD/179uzemO9kKEXNX/+d+jilxq+PGPXUrlrjRGyDlmn7gOzD6dcrRXJ6IKHbN0R3shQs4xG0XkUv2PfhRElKQxBS+ZTbkOkZhkdpAHDBJ9P9119txzVovrLK2RS/n4bi4/yar+GdfZKCKXGIlZh1c6I+Qcs099yio+A2YpjD/smCGq0DFLZ+QSmZ1wCq6zf7Lic1OPXGLabscsnRFyvM6uv94qbvhU6tFejMT8t3+zlrQyQ4TciWD2z2SWWuQSo73q8TvDMUtnhByZIRLTMUslBa+PxCSzNEd7lZx8qlX9bzB7xzmJ/iwcdJmPxGR0eVoj5MCs6jOfsXJeZ6mk4CUzPDTlrjNkM0jX5ITcKafjOvtfKQ+RkK62qB4REAERGA8CEnLjQVn7EAEREIEMJcDx0FqRQo1jR3SlsZMsr6TMyt7zHiu97NKUUiIZx/aC7GLHSuvDD6eNHjv9CzDAfMV111nRW96cUr1uDDnImyYyS2MnmWP23vdaGZilkhLJMUMKTcfskUdSOrZEG5FZ4bxjrPy6T6Q+fpAfqxBjbqQ19RavswsvxHV2SWpje3E8NKRqZadna7qZHT0fzK61ojenOOYSmSH1aCOZpTP1Vml5jNmskY3tNeC6IDOMu+eYPfrogFWj+ZCLQeYLj1lg5Z8As7NSH3OJYxU2YgyhdHYsRsjsoous9FJcZyl0LCIPY4zZKCKX4vnmomOxcH6U2ZtSH3OpmZFoZIaORTeOG3a0C5LmmZ4eexQi5YW6OtuN67Eb557rncihhGKDOKfwwcuLKfeeUiq6zsunkc6DanMsH9dEDcaEKYPQo9jy8sqnnvRybKD0CoRcUDY+Es6niYwtD5fz9bCdfJ/os99nDta7cu4Yo8fql4W2ja/D1+1ZcP9B6sqgPqbs3LZtq23E36UWjCHGpJHYhduX58JtE70PLwuXCS8PNnS1ujp7cI65n21I8UoJWoO2nzJlip1VWmrL0bZp2CAf11nRQoyHBvFVmOr4QdgHx3fkmGhpHUOO380PfsBKL7kYHYupjYfWjXH3KAtbn0jj2F78bjpmH7dCpB1NZXLj7v32twGzNKYrc3/PPvQhMPuQ5U3jGU5ucg8Y4OGfBkQjtz35ZHIbD1Pa/T1bhDHkrgWzM1Icc4nX2W9+EzBL5xhyZeWI+CWzi1MfD43j7pFZOsf24ndz8XFWTmanpzbmkrvOML6j+24iXXC6pkhZhZVffLGVXvyh1MdDQ0pxxyydY3uR2XFLrPzjZHZqSofLhxmb8besCdy60zkeGpldcknArCa1sb26PDMIk3RNuQWFVrQEzJDuvPC01Jnxd0YTvp9pHUOOzC69FMw+aLkpjofWhYfM+GBSWsdDI7OlSwNmp56S0qlwD83i3wCOWTrHkCOzyzAmJplVVSXdNspyjrvnmOEBonRN7jo7HmPIXfMxKzjl5HRVq3pEQAREIGMJSMhl7KlRw0RABERgHAiwo/j1160T/4DrxdOL6Zpyi4osf8ECy1+0yHKi0RFJ1Y0n/XuRtqwT45R0pXEsqBx0MOZNrbECpAHLO/zwpJrUX9gzwz/getFZna4pF2nJHDN04mUUswiY1UwFs+WjY7Z+fXCdpZ3ZsZa/cGHqzCAbOnCddacxoiqHzBDV45jNHsV1NlbMjiUzXGfodE964ndzTJhFQsySH9fIHQe/m+hcd3/P0GGWrsl9N49dGFxnqTJDZ0oHokrSe52B2TRcZ8vw3ZydHmbwbUhR2Wc9OM9NeAp67b5au2/LZnsUnS+b8JBEG8Qco9hoibxUyo2mU6R8yqOM4t9ZvJhmMRBOgeCKl1+ufGhbJ68QCZabE8gwfo4v4+twZdEGX4ZtCb/35frb6OoanZCjjHP7RV399ToOWO55RNscbl9/2eh2fl3QZj+GXKxOn8LTbxeUC47PL/N1+LlfHpSNtjPapgFlGGkXqFQnWPejM3kdvjMv437WhU62k3BffOucOXYMOulKIETd+cyPWASyy11nhx2W2tcK381ORL2zs7jXicbUqonfKre4GL8z8N3E9zMH0ZRJT7iW2TnMiK/uNxgXmp4pB2P+URAWLFuW2sMibAaZQXw5ZvjepWtyzBYvArNjLac4BWaQuP3M0vggl2OGCBfHbNYorjOIL0a+944JM1xnuOaSnsgMsqsTYzwOiF5NuqKBGwTMZkSZpfCADavjdTZWzI5bjN+1vM5GwYzfzTQ+/JaDv2d5M6LMZqbIDH8r+5m1MaY8PZP7bpIZv5tFKTKDiHbXWdqZzQyusxTGtnN0xpTZcVFmTLac5MTvJpnxOkvjw285vH9iTLsCCKZUxgN0R0FmuGfyPtCX7utsSZRZYYrM8JCIu87SzozX2fH4js5M8kSquAiIgAgcegQk5A69c6YWi4AIiIAIiIAIiIAIiEDaCVAG8cVoOEZrdXR22B6kl7rv3vvsr0jptxbiZh86r7jeSyDKL74YNebeR+cRSAnKIC/HvBjyc7+d2zYq1HLihFxYMAV1BXUGUXIxCefr9OUH1Bmt20fWhcv6tvlj8evC8/B7FyHnxZoTXuFIOagurGP58Dbhuv1yvyzYf2wMufB6f4z+mPw6P/d1hD/zffxnX45s+T8K1VbIih3osF2zZo2th/jnOH3vfve77fTTT7dqRBkUFha6CEXPJ+0XmioUAREQAREQAREQAREQAREQgUlKQEJukp54HbYIiIAIiIAIiIAIiIAIhAlQxlHYULh14unsDo4VgldbW7u9+uor9uc//9keQ9rNbYgobW9vd1LOSxsfGceoKi6LF3JhseTFEcvx5aQRZRyFUihCLn6bg40h52WUr9/PvZRK9Ll//14Kxs3DdQ5OWRkScmh7uL3+/VD75nLuOzd3sJALyzhfT7gdvk4/D6/z7/12vgznPK+1iNRhVNwLiNZpRGT8aaedZhdccIHNOXKOFSLNFmUcXwUFBf3nMHyN6L0IiIAIiIAIiIAIiIAIiIAIiEDqBCTkUmenLUVABERABERABERABEQgqwhQyHFsMQo5Sje+KOU4Z4rDlRgD6d5777WXOVZNQ4P1QuJRvjm5Fo3Q8p8pgQLpFIscozDyL7eNk1LRlI2hCDkvlHxZzgMhF0vfyGXhcsF4bLF9cp1f7+d+G372bfPrOPfvw+W4LIJUtP3L/H4pD6PbuG1Dx9ZfFuvD7339nHP/4THkwuXCUo7LB66L8oru269z8yjD8H54gbYh5RVF6qpVq1xU3GykOX3nO99pxx9/vFVUVlgRUlcVId00X4qQy6qvtA5GBERABERABERABERABEQggwhIyGXQyVBTREAEREAEREAEREAERGAiCWAYOSfkXJRcNELOizlKnSaMA7kZ48k98cQT9vjjjzvJw/SWjJBz48ZBznHuI+S8TArPvYzyQs7LIy+Wwp/9dl6eBWUoqGKiy5cZTsjFysdkFrcLpFisrvC++d6/grZi26iMc+WGEXJD1eOXB/OBY8gFx+alYGzfsePz6wYeQ7hOn/aTy/jieaRIXfvyWnvxhRfduT3xpBPt9NNON0q5UoyLWIwxnuJlnD9/rEOTCIiACIiACIiACIiACIiACIhAeghIyKWHo2oRAREQAREQAREQAREQgawgwNSVjJKjzHFjyfWnrmxzkXLNzc22d+9eFyX32KOP2ksYW66urs4dewHHH2PEHF9xEWPxAiwdQs5LrGAeiLp4yRYILQqqgZFmLDdw+5jwil/Oz+Ex5JwEc/VB5mGOyp0AC/YVCLPwey/I3HZRLr498fsKygT1DSwf24evz2/ry7mx4ijRYFYpUClPn332WYz9t9fmzDnSTjzxRDtm/jE2tWaqlVDGRaPiipimkucuP79fprJOTSIgAiIgAiIgAiIgAiIgAiIgAukjICGXPpaqSQREQAREQAREQAREQASygoAfT45iLizlwtFylHBbt2615557zkXM8X0PUl5S6hTgReEVjrTygsrPvZBzUilBukovmWLlI06g+XSOfnm4XPi9qxdSKShHmZW6kKOMc/UlipBD21n3UPvmcv/ybeLnQAgOHkMuqGfgNn47Pw/KxCLl/GeDQ+vq7EJU3AFbC1HKsf8KCwtsyZIleC21ww8/3CoqkKIyFBVHGVfIMeOi54x18aVJBERABERABERABERABERABEQgvQQk5NLLU7WJgAiIgAiIgAiIgAiIQNYQ8GPKuRSWGFeO48n5MeUo5xgtt3vPboifV+3JJ57sH1uOQsePRUaJlOjlhZxPs+hlky/rJZP/7MeQC8SaF21hycb3g5cnqpd1B0IsJtK4LLzP+M8uQo5lolKOkXFBeW7n38faE95vuC7/PhUhF+wvti9fF+eUpy0tLU6Svvjiiy5qcc6cObZ06VKbP3++TZs2zaWoDNJTQsJh3DhGxVGeenHKNmsSAREQAREQAREQAREQAREQAREYGwIScmPDVbWKgAiIgAiIgAiIgAiIQFYQcCksEfnWE01h2RkVc/3Rcu1t1tjQaJs2bbLnn3/enlm1yrYxWg6CiNFy4TSIXq5x3i/kIJOcvApFybnP0eV+m5hAGyjevKQKb8OyYVnl6wiX8cv89r58eLlf1x8hl4KQ83WE53w/EiEXbi+38S+/nJ85UZIyjej69etdmkrWvWjRIlu2bJkdccQRVl5e3j9OHMeMoywtYFQcU4uGUndmxQWrgxABERABERABERABERABERCBDCUgIZehJ0bNEgEREIExJYDxgQydq4MmPhkf7dwbtE4LREAEREAEJi0B3DWsj1IuOrYcpRxfXsr5+e7du23NmjX2zDPP2Lp166y+ocExY0pEijkvfyiU+J4vSiUnmEYo5LyM4nyo977esMAKl+dy35ZwGd8WX6//nFjIBZFxQQrNIGotvN/4Onxdfp6bGxvDzi/jPHjv54mj4Vg3J0YwNjY22rZtW+311zdYfX29i4Q74YQTbPHixVZdXW0UcEVFhU7IMSrORy76qDi/T1eh/iMCIiACIiACIiACIiACIiACIjBmBCTkxgytKhYBERCBzCXQ19pqvewkxRP1RjnHCWPM5JZXWE5JiaGXMlim/4qACIiACIhAiIAfW44pLLu6u5yU62jv6BdzjNRqamqyDRs22LPPPmurV6+2bW+8YSxPKceoLEqr8KtfRoWEnF/mJVogzyiwovIuKvG89PLluF1QNhBZQT1+m5jAS1wuJr98veF2uJSVEGFc5pazDdFx6bDALeO++9dHy8bXFaynkGRdQZvCZVzdOM5wPfHreUp8VBxZvwHGLL9w4UI75ZRT3FhxFHGBjCuKyjhFxYUuZb0VAREQAREQAREQAREQAREQgXEnICE37si1QxEQARGYYAIQcF0Y66f9iSesa+dOQy+pa1Bk1kwrOu10y0eKKyflJriZ2r0IiIAIiEDmEmBkFl/hseXaOb4cxpXz0XL79u2zF154wVauXOlSKTKSi8IqnC6Roin8ipdQfp2XbIGY4jaBZAs+e+EWzH3ZcF187+vyy0dSztefKEKO9eRx7DgnzwbLPL+tn/s2+P37CDm/3s+DcomFHK8IStEgKm4bouJed2PFzZgxw4m44447zqqqqhzjYKy4ICIuPiqO+9IkAiIgAiIgAiIgAhNKAL9p+pB9ASkYEPYffVCY2bj5gBPSauNpowltnnYuAiIgAmNBQEJuLKiqThEQARHIZAL40dv6hz/YgW98w1qfe8760HnKqWj5cqu+/norvegiy506NZOPQG0TAREQARHIAALhaLkBYg73lTa8KOdaWlpsK8aTo5RbhTSWjJZjd0sporEpjHzaRCejKNmiEWNeXnG5f+XlRdx7L6z8crctOmyCaLMgQs5vHz+PlY3Ju3AZ/96X8/NEQo5tdeXdvrF/tJWSj8t8PeH3vi6/LBCCQ5UfKOT8NkwTStHJseI4Zh/TgC7H/ZtRcbNmzQpFxAVpKvvlp08XGm1bBlw+aoIIiIAIiIAIiMAkJ9CH34nd27ZZ95atxvduwu+pyJFHWv78YyynrMzw42+SU9Lhi4AIZBsBCblsO6M6HhEQARE4GAEJuYMR0noREAEREIEkCISj5bq6ulwqxfYORMq1xaLlOLbZy2vX2v33329rXnrJlWE6xdLSUieVcpG+kcLKCzkvr9wyLscrEHIx8ebXefk1/OdgO1+Wcy/Pwtv59Vzm3/t5wpSVLMf/UXRF2xm/rd/elUE5v7+gXHBsg8sEdfq6eDooN7ds2WIvvvii1dbW2oIFC+yss86y+fPnW0VFhYuKK4bkLAJXijgfFecjAVmXJhEQAREQAREQARHIFALdeLio5bbbrOkXt1nXps2uWTlIb15++Ues4nOftXz81sHTW5nSXLVDBERABNJCQEIuLRhViQiIgAgcQgQk5A6hk6WmioAIiMChQ8CnsKSUYyQXxzjz6Ss5b8X4pXv27LHHHnvMHnroIduJtMmURmXlZVZUGETLeTHlRRTnfIWlkl+WWHAlGkOOdVBwDZZsvi7Ow/UlaseQQs5FncXq9nX5ua9rcP0cEy84vnDZoHxU8qFu8qyrq7O1a192Mq6iotze+ta32oknnmhTEdE+YKy4qIgrwNxFHyJiz9V96FxGaqkIiIAIiIAIiMAkIdC9fp01/uxn1nDb7daJjAqcKOQqL73Mqj9/o+UjFTee3JokNHSYIiACk4WAhNxkOdM6ThEQARHwBCTkPAnNRUAEREAE0kyAaSx7MA4IU1j2R8tBxnkx19bW5sY/49hn9957r61evdqVK0EKS74K0Anj5ZsXWV5a+ZSVgVwLIs3CZXzKSpb30W+x9YGQC4uv+P2wrC/v5778UCkrfVvCss9v4+fxdfn9BPtPnLISTXFj9DU3N7uUnxyLj1GGJ5xwgq1YscLmzJnjouLCMk5RcWm+mFWdCIiACIiACIjAmBJwQu6//9sabqeQ2+b2FQi5SyHkPi8hN6b0VbkIiMBEEZCQmyjy2q8IiIAITBQBCbmJIq/9ioAIiMCkIODHlqOYC0fLMWKOY8u1Q8pRNO3atcuew1imHF9uG8YP4VSGsUIomcJjy1FseXnlI90453IvvYJ5EAkXFm0xGeYFXiwSLlzO1xMrHyvn9+Mi5CjtuF8n76JRcdFl8dv6Ov3cr+ecAi+oL/4YYOIwyl47WO3bu9fWrVvnhFxNTY2dccYZtnjxYhcVR04cg8+/KOMoM8nNH5cDqv+IgAiIgAiIgAiIQIYSkJDL0BOjZomACIwpAQm5McWrykVABEQgAwlIyGXgSVGTREAERCD7CCQeWw5pLCHknJzDnGOhMVruqaeecukYKer82HKUTF4uUWr59zGZ5SXbQDkXKxeLeIuJvJhoC5eLl2bxn/sj5NCOQKhhnz4FphNsUVE3SBLG2jhQyHF5LGWlr5MSs7GxwTZv3mwbN2500YbHLlyIyLjldtTco2zKlCn9Es7LOIq4fKRz8sfDtmsSAREQAREQAREQgUwnICGX6WdI7RMBERgLAhJyY0FVdYqACIhAJhOQkMvks6O2iYAIiEBWERguWs6nsWxsbHQRcmvWrHEpLLdiDBGKKUaBlZaW9kd9JUpZSfk0WJ4FaSD98qBMEJU2cNngbb008+XCn11EW5yQc6LPAvHHyDlKMS/XfB1+7uvy6wOBFpQnJ/LYs2e3E3H79++3akTFLV2yxEXFzZo1y/GgpPQiju/zw1FxUTGYVReQDkYEREAERCAzCOA+1Yd7M27QaA/ue5E8ww0YbxnZnWBCub6u7mAb3p8Qwc0XnmZJUFiLxpRAb6/1deO89fW6c5aD3yru3I3pTkdWuYTcyDiplAiIQHYRkJDLrvOpoxEBERCBgxOQkDs4I5UQAREQARFIK4H4aLnOTkTKtfMVjC/HseVq9+2zdevX2/PPP28vvfSSNTQ0uGg5n56RUWCUW15w+ffxn7348uu9AIv/7CPKwuvD2/r3fh5OWemW+Qg5dC4ON4ZcuH3czr8CeZfr5CPHh9uyZbO98cZ2SL1cm3vUUU7GHXPMMVZVVdUv4Rg9WAARx6i4AkXFpfUaVWUiIAIiIAJDEMC/H3vb2q1r+3br3ldrFDqRWTMtf+YM43hfA6QcRFxvc6t179ljXXj1NDSZ4b6WjwdLCuYcbnmVFfgMIaRpfAjgfHTv3WddO3ZaL35z5VVW4lzMtDxE3Bul6gRPEnITfAK0exEQgQkhICE3Idi1UxEQARGYQAISchMIX7sWAREQgclLwEfLUc6Fx5bzUo7zpqYmSKk37IUXXnDRcnzPaLlKdCBRzIWlXFiwJXofXuYEWkjm8fN4CznfBs75YoQBU3fuQYflpk0bra6urj8qbgki4xgVV1JSChkXi4pjdBwZ+LHiYnVN3utKRy4CIiACE0oA97Tezk7rw99zF0E2TGMYSZ1TUGi5hZBYh5CU6uvotI7XN1r9H35vLS++gOiqPKs4+2yb8q53WWT2YUG0HI+7u9vJn+YnnramJx6zzjcQ8Q45x2is4mMXWuU732mlZ5wKGVQ5DCWtSieBXvyuavjt76zh/vutp6PdCg+bYxXn4TysOD2Qo+ncWYhuCqIAAEAASURBVAp1ScilAE2biIAIHPIEJOQO+VOoAxABERCBJAlIyCUJTMVFQAREQATSSaCXT9qjA7O7q6tfzIWlHN9TTr322mv2zDPP2BpEy3FsuXIIufLychctRiEVjjwL3jN6buSiLSzsfF1emvnPft4/hhxlGjtUMecYcsHYdBRs0WVR6ee38/V5ccY5PJz1IHVUY2OTS9W5ffsbRlnJaLgTTzrRjjn6GCcgfWpKzpmeUmPFpfMqVF0iIAIikB4CPYjmbn/pZWuFqOquOzBspXkVlVZ83BIrWb7M8mqqhy2bSSt7m1us+bHHbef//b/W8OjDrmnTLv2wzfrCF6xoyXGWQ8GIqedAnTU9+KjV/tet1vDYw9bd3IBoOqSqhHwsOmq+Tb/yaqu+/BLLR6ScpvEh0I3sAzv/4R9t7623GpKIWvGcY2zGdZ+y6qs/bPmHzRyfRgyzFwm5YeBolQiIQNYSkJDL2lOrAxMBERCBIQhIyA0BRotFQAREQATGkwClHKPfEkfLdVhbW6vt3r3bVj71lD399NO2F5FkjGqjlOPYchRUFF/+RSk2lJALxFlQ1suxcIRcvEDzn8PzIceQo6SLE3JexPntnYgDXIo3RsXtq91nmzdvtt27dtvUqVPtjDPOsOOPP969Lykp6U9R6WWcouLG88rUvkRABERg5AQ6Xltn+/7zh3bgjl9ZJ8YB7Rtm04JZs63m/Rfb1E9eC5G1aJiSmbXKCblHH7Od/0Eh94hr3LRLL7NZN91kRUuXQMgVurHl2l9bb3u/932r/fUd1lVXi0C6PCs8fA5SWyK95dSZNuX8863yondb/uxZmXWAWdyaQMj9Q1TImRUffnQg5D72EQm5LD7vOjQREIHMJiAhl9nnR60TAREQgfQTkJBLP1PVKAIiIAIikBKBxNFyfmy5NjfGXGtrq63H2HKPPPKIG1uO480xfSXTWHJMNYq1QMbFhJwXYn4+pkIOIW/cDyPnKOC8hIu9J5ocJx85Lt52jMGzddtWJ+aWLllqb37zm23u3LnuWFxUXHGRE3KFSGvmouIgHnmMeajbi72UYGsjERABERCBtBNoWbnSdn3pS1aHlIC90dp5P8Af7EH7yp86w6oveK9Nv+FTVnzi8YPWZ+qCkQi5Powx1/LkStvxb1+3+gcfcPer4iPmQEB+0EpOPc1yi0tcZFzh/KMtt7wsUw8169olIZd1p1QHJAIikAUEJOSy4CTqEERABEQgKQIScknhUmEREAEREIGxJ9AfLYfxZ7owFg+jyFwaS8i3drx3UWVIu/QUouUee+wx27Fjh5NV1dXVLmIuP5/SKnHayJgYQ5rJqNSi2EoUIefXx8/7U1aGtmfKSif8UFe8kAtvj7g4HEuH7d271zZs2ODGjJuJaIG3ve1tLirOp+HsT1EJIUcZF46KY32aREAEREAEMo8AhdxOCLn6qJDj/aBwDqPCEAWGNMrhKb9mmlW+5Ryb8r4LrWDe3PCqjH4/EiHXW99ojfc/YLu+8f9Z41NPYly5iE3/8BU28+8+b4WLF1oOxj/VNP4EJOTGn7n2KAIiIAIHIyAhdzBCWi8CIiAC2UZAQi7bzqiORwREQASygoCPluuhlMP4cp0Qc/FjyzFabtOmTfbwww/bs88+i7SWbVZTU2NVVVUuqsxFkiGazAsxJ8yiEo3LwsvjhVx4Xfx7fvbCLzyGXL+QS7APbsOUnE1NHCtuq73++gaXsvLUU0+1s88+22bPnh1EwmGMuGK8fHrK+LHiuA9NIiACIiACmUkgLOSYrjIP4umwm75gU6++epCEysHDIzkVFZZbVoKCeYkPCOmc+3AP7MNYoxxzlCKLcitRxF3iCrAU99Fe3EOtt89tm5OP7YfaX3wl2Kavm/vvDsZMxf57Ef3WfJCUld17a63xnj/brpu/a83PP+faPQtjlc288UaLzDkC7cDxDnc/w/760OY+thlt7W/zcNvg37UYlDY4ApbDfRc32oBfZ1fAD+k0WZ8rx/K+XKJ6fX2csy48eMNzMGhCG60X54cTy/EVP7nziGPCuXT7RhmeR3dcru5EFaMSboeXi7KM1tvXFbDhseUgat7Vkaj9+M3Rh+Pu68P2bl/51l1bizHklLIy/vToswiIgAhMJAEJuYmkr32LgAiIwEQQwA/51j/8wQ584xvW+txz1tfe7lpRtHy5VV9/vZVedJHlYjwbTSIgAiIgAiIwEQR8tFw3Ouc60ZHVgftUWMxRynEMtjVr1thj6CDcuHGjk1nTpk2zCnR0hseWo8zyUo6CLF60Ucr59Ynmfll/hBzrY6ca5v0RcoiAiB9DjtwY1bcH494x3WZDfb3NmzfPzlyxwo499lgnEJluky8fGcd28xVBJ5pv60Tw1z5FQAREQARGTiBeyEUgsGZ/9as2/bOfdfJkUE0UKVHREl7X29pmPXV1ECj7rHv3Xryvd+Ilgn+X5dVMtfwZ0yyvaorhJhHerP89BVpvY5N1799vPYgo79q523pxH4pUV1ke6mA9kak1llsKGZhg/3iCxHoO1FvX7j3WhbHwerl/RGznH3aY5SFFdNtLa23Xt74xaAy5wgULrLe1xdpf32iN997nxo9rW/+aE0JTP4Tx8j7yEYsgKjyCe3T+9GnBeHNkgH+TUh7xOLvr66x3/wHsG/vFPT8P9/I8tDWCB25cm/HZScn+o8UbSKvuvTzOnU7ksWzetKnW29Jmnfhd0LntDcevePkyyysrBdM9EIttllNUYpEZ0y0yfWrQFl8nx7Tdtcu6d+6yXvz2yJsyxbWbx+5kIsuxzZCT3Gc3ot45LmxkxgzLnzXLckuK3XrKyx6kp+45sN+6MU5sF0Rlb3ub5eLBmwgeHopMx75nzrA8RPjnFmHsPX8ucDw9OH9dSGvN7fNwPPmoG08oWeeWLdaxZZurv/Doo63w2PkD0n66a4f747nbtcf6cN7zcN7zZx+Otufa7q9+xfb+7GdGhagx5PwJ11wEREAEJo6AhNzEsdeeRUAERGBiCEjITQx37VUEREAERGDEBNjJ1cPOKXSQdVPKoXMpLOUYGVcPybVt2zYXKbdq1Sp8bkC0XLWLmKPo8mKL8iwm1AKZFiwbGElHOcfJyzCWceINnWVc5iLkMO9f7tZz3UAhR6HY2Nhomzdvtm1bt7qUmiedfJItW7bcRcW5FJWUcaGouEI8wc/2hqP2RgxLBUVABERABCaMQEIh9/Wv2/TPfS6xkItvKaKteuoarOVp3Mfu+oM1r3rauiCoGCFHb5UTwXiiFdOs+r3vssqLL7KCo46CVILI4UpOuF9SAnVu2mpNSBlZ9+c/WfvmjZBK3ViHSKk83FsiJVa+/ESbcvH7rHTF6U5chQUXI7C6cD+tv+13VnfPPdZRuwMBYJ3YRa4VQKZVnLECMqna9qN9Tc8+43Y77dLLbNZNN0FElVr93ffYgbv+aG0bXrceyjXcs9m+CKRW3pQqy0WEXtW73m3TPnGtFc2f77bvaWi0jldes/o//tkaHnvIuvZDJDESjG3mvRb3xOKj5lnl+e+yine83QqOnodx6IrctvxPHwRm7f/8j+37H4gmRIGVnX66Vb7zfMirbTiGP1nHdgi5gnyb8YlPWm5Prx343Z3W2VBneeVVNuUd51nN1Zdb0cKgLZR7rGPPd79r+++803ohN0sWLLaaSy6xivPOdfLO7RPpp9tffsX2/OD7EJOPshXuuKZfc40VLpjvhGjrM89aw733W9MzK61z7+7gmFB/cEx5ll9DnmfalHefb8WnnAQ+lY4VpVrT3x6wfbf+l7Wse9nKTz7Nqt5xLqTeTqv/61+sFVIut7zcKt/0FnD8eP8YhL1NzRi772mru/O31oRrpxu/jfgbKq+41ErmH2cVb15hzY/cZ/vvvltCjidRkwiIgAhkAAEJuQw4CWqCCIiACIwrAQm5ccWtnYmACIiACKRGAAmh0EfWi05BSDlGy3FsOaax5Lhy0ai5lpYWF4X22muv2cqVTyEt5Ho39hqj5SrxVDtFV1jGhSPkhouOC5fzgs4JOUq4qJTLxXsXJUchh/8x5SbbyKi4DRs2QiK223x0PJ5wwgmYH2NT0aZSdFz6iDifotKPFef3kxotbSUCIiACIjARBEYl5HCjY1Rcw6/ustpf/cpaXnvBepobXeRWTmEBUk/2WG9zK+a9VjB7llW95z1Wc+UVVrxsaX90Vx/uiW3PvWT7f36HNTx4r7Xv2gIMfU6U5WBsVUaM9bYg6qy8zMpOOdlqLr7YKi44H5FvMwOph/ts18YtVosIqv2//rW1b9lqPV3t8Gm0gRBjkGn5kHERPEjSub/WuhobHGYv5GD8bP8vbrP9v7nDOna8gT0PnAJtmIP9XmKHffGLVrR0CaRdvTU/9LAduOMOa8LYsJ2QYU4eFkK4Yb99nR0u1SMFXOEcSLmzz8Fxf9hKTjkR7QnGomM0IAXarpu/h4i+PRBoC63kuCXWgQdhWl5+CVIQx4Co88M+eyOEZo3t+8UvrHXzOierprzjnXbYP/y9la0400UcMlVm2+o1tvPfvm4HIPP68LujoHKGTb3sCojV6xCRdgzahXOFB38a7/qL7fr2N6xp9bNoap5N/+jHbNbf32QFRxxhzU88aXt/9CNreuIJRLk14gkfbAR5Spa9HZ0uUo6Skzwr336OTbv2Wis97TQXiUixVverO233d75lza++ZGWLl1oRItw6tmyytm1brBvnOVI+xSrf/Dab+cWbrOzNZzhGjX+932p/eqs1PvOEde1D1B5FLhubm2d5+M1ROL0GkXcNjjGTewYRcp+06o9dHlwDA0/XuH/qXr/OGv/7v63h9tutcyuiADHxvFVeeqlVf/7zln/ccYYfduPeLu1QBERABMaSgITcWNJV3SIgAiKQiQQk5DLxrKhNIiACIiACQxDoj5aDlPNjy4Uj5ny03BY8Pb569Wr3YvQchRzHlyspKXGSLhx9Fo588/ItPPdyzEfDxaReTMi5OthZiXazXQ2IituOVFM7kcpqCqICliMV9NKlS+0IdNKVV5QH6SnR2ehFnKLihjjhWiwCIiAChxCBsJCj8GDKysP+6X/b1OuugzyCVPMTbhaM+qJkclKJ4gn3juYHH7U937kZEVcPIzKr3YrxIEc5ItIK5851Aqjlkaesac3z1t3RaEUzZ9mMGz5jUz96lUuVSHnVsWGT1d3+a6u97XZr27we6R7LrPy0M60MoodpFNueXWtNjz9u7Xu24XOhVb7lHJvxmc9A6LzJST0OX3Dg1jsgt75jLRteRhuQrrGo2ApqplteaQVEENJg1u9HRForHpBBBFv0eKZdEkTIMb1kw5/utgO/+bW1vb7OupqbXcpHti1SWmr5ZWVwQyVWddEHbOoN1yKN4ixrXfUsxNUPrf5vf7NuyKLc0jIrOvJoKz5mgWPT+cZWa9v0unXXYb+4yxbPO8amXX6FVV/xYSuYe6RrQW8Dhdx3bNf3b3ZCjvKJ0Xp9EHEUYTkQiOQ989pPWOnCJbbv5z+3uofvh/BssvJTT7OZn/2cVUJMMg1oLx7uafjd3bbrmxBta55z6TBzcvMRlXiRzfqHL1jJyRCBqKtrx27b960f2t7/vsU69u+0/JIam3nDDTbts9dZpLLc6u/5i+3+3vesfd16SMAZVrzoWET2zXGRep2bt1vzc6usfccWnPcOK16wyKZf/VGr/vClln/kEeaE3C9/Y7u+822I2bVgVw7XCaGK8+PGEcR1E6moQnTdm2z6pz9pJaeeiNScW8DgZqQJ/aV11e51cjFSWmn5RUHUXU8nzl1TELHoz1vx4fNsBsb2k5DzX0zNRUAERGD8CUjIjT9z7VEEREAEJpaAhNzE8tfeRUAEREAEkibAjqRB0XJIiRUv5nZj/Jm1a9fac889Z1vxlDynaoyjMgUpsyjCvJQbTr6FZZwvl0jIMUKObWpDmilGxe3gmDKQhkceeaSLilu4cKFNnTrVCUEn4fCUfBGEnMaKc6dF/xEBERCBrCAQL+Rykf646twLrHzFmw03ndgx4p6RP3M6IqJOdukXKVt6MAbanu9+3/bc+lOMNbYbkuZYq8G4a5Xnnecirlw6woefsN23/NCaXljlHgCpufB9NvPvbkK6Q0gipLtseuBB2/39H1jj40ihiDqnvPUcm3rFlVZ68slOBHWs24TouZ/b/j/93kmb4vkLbPrHP2HVH7nMjWXWtW277fraf9i+239hPe3NFimA0EO6xMoLznXyqwtj2jUjAr3xicesc9d2Fz3Gg5p2yaVIWfkFdyxdO3ZgbPLnrQlpHOsfuN/at22FTAKHt73dppx7LsYzm2aFkG3FSxe7MfL2/+J2CLKfWfumjZBxpVZ51tlWdeFFSCG5CPIpYp3b37DG+/5m9ff+DVF3O9z4axWnnIrIsC9axbnvcOIpXsixTbmRfCs6Yo5VvOUtVnTcYrS118pOOskKDj/cRa7tRXrLLkT5FR8NBldcFQi+eRCfB+ps7//7tu2BJOxo2IdovUBfVZ79Fpv5uRut4m3nWC7GoevAOHk7/+VrVvvbOyAnO6x86ck268bPW8X734VotGJrcekq73ORjUVHH2uFqDuCCDVeB9379tuB2+9ASszfIFptt+VXVlv1BRfa9M/fYMUnLxsk5JhGk+lGCw8/wqXjLFlyHFKAVlnBrNmQcSe7cfDqf/V72/2tb1rzy6sRGddtRUfPtynnvN1Kjl+ONKEF1r51gzWAY8uaF62HaUQxScg5DPqPCIiACEwoAQm5CcWvnYuACIjABBCgkLvrLqv75jet9fnnjU9FcipatsyqPv1pK73wQstFRIEmERABERABEcg0AgeLlmMqy8amRtuIlJHPPvusvfrqq4hca7AyPH3PaLkyPKnPFJEUbeGUlV68hSPn/Hs/dykrsZ2fOLZdQ0OD7dq1y/bv32/lZeW2ZMkSOxGdf3PmzLFSdDIWRseJ43hxjIijjNNYcZ6g5iIgAiJw6BOIF3JMF5hfPRURU1U4OMZQRye8LeaDGh+7GlLp7YhOK7C2Vc/bzn//dzvwtz9D4nRjPLL32Mwbb0RE1klOQvX19ljn6xts579+2fb/4ffWi3ixsqUnQQLdaJXve7eTOAd++Svb89NbEJ2GqKxZs2wWBNLUK69E5Bf3D7cEEbP/f34OcfMtRNBttPxpM636PRfZ9Bs+ZUWI4Gp59Anb8R//YQ2PPOBkW9miZTb9Y9falA9dZPmHz7IepFLkuGis48Bf/wyhhUgsTF7IFR2/xEXadUMuNtx1D+Tgd635hdUuqmvW9Te448k/fHYgJyHImh59zHZ/45vW8NAD1otUkcVHzEOZz1nN5ZdaLqLVGFnHNJyN9z9o+374I4wv9wiivBAdOPtwpJn8R6u56krLRdR5vJBjOumiOXOt5qKLrPqSi61w4bFB+kbcexndtu8HP7Ld3/42ItS2udSPVe98l8246XNgvdy6tu+wHf/0JSclkSjbHR/IWcmiJUhJeY1VX/ohi0yttpZVz9mOr33N6iG5HIMPXmwzb4IcXX48GBRZ9/4D1o0HdPIQmR+ZNcNxoVjjbxfktbb6XyIlJdrQ/MqLTqYyFeesL/2Ti1aMj5DjdgUzD7Oq8y6waqQZLTnh+OgYerjC8JuCaT0pUvf85w8QlVhvkaJyqzr/3Tb9+uus5PRTnNjsemO7NWLsuD233GIta19y0Y0SctHTq5kIiIAITCABCbkJhK9di4AIiMCEEMA/CNoffNAab73V2l9a6/6RxnYULlpkFR/5sBW9/e2Wi1RbmkRABERABEQgEwnwufU+dFT14EUpxnHb+PLjyvk5o9ZeePEFW/38apdKkmKtCh2UfBUjlVU4Wm6kQo4dhYyKa0Xqrn3ofNy7d6+Lips9e7adjGgECrnq6ur+ceKckENnIGWcxorLxKtJbRIBERCB0RGIF3KszaUYhASKn0oWL7aZn74B6RsvxD++Cq3hzrtsFyOckJIyB/Kt6rzzrQaRWwV4qMNP3Xv22v4f/dTq7kd6x75OK5o6B+kWP2s1112FFIq7bN+Pb4Gsu9O6du+EwJnp0hFWvA1RZCEX2PSX+6wWUXJtb2x2aR0rz3yrzfynv8eYbMut7pe/xZhoTJO4Bm3oter3fwBjon3RSk5c7sbyYjt66uqt4fdoK9IpNq9Z7ZrmUlZ+4SY3JlwOjmUkQo6irR7pLXf8v/+wFkSy5yEt45Q3QUr94xet9C0Yzy00dax73Wpv/ZnV/vI2RNxtsfwZM23WJz/lxl2LIO1lvJBj9FjVO861GddfbyVnnO6iA0PVWcNvEE32jW9Z04vPIQ1kp1WceoYd9s//y8recpZ1vPKqbf/Kl+3An+9xEYKE19PVavn4N3H1+z6IceRucLKz4W6MH/e971gzxo9jJOQspL2c8Xd/Z/kQoYxOdBMYMlqtD2PG8Xh7+WrHmHj4ndKMaMfa224DQ7ShrcUqVqyw2V/5/9m7Djgpiuz9dmY25xwAARGEAzEgRlRMZ06nnjnrmfVMp97/ghf19NTDfOaA2VPMWRQwZxFBQJS0OefdSf/v1VBr0fTM9M7OsAu89rd0TfdL9VWtO9PfvPf+Stl77WWbIcflRcsuvAj3p5M7D2Uo9QFik/fFqj/9EeUzH1BEavrIcVR62plUcOrxKIEJApQP9JPrRTnvyj/8H9WhXx9TjdJDTiEj/wgCgoAgMKgICCE3qPCLc0FAEBAEBgcB37Jl1IPMAX9VtXqjzlG4S4opBf1uPFuMUTX3Bycy8SoICAKCgCAgCDhDgL9xzuQYl4n0oueNt9erSlhyTzlFyiEroL2tjZbhb94nn3yiSlm24XUO+t2UlJRQdnZ2X7ZcOEJurew4kHGqVxyy4iorq6ipqUnZ2BoZ5ttvP5WGIwOAiT7+4RKVulecZMU5W0+REgQEAUFgQ0TASshxphaXhUwdNRq8zs9Z1fgTQqmjR1P+r46gLBBGQZAl9bfeT9V33Epd1T8qMix91OaU/otJ5MbfJ30EOrup+5vvqWvFUvIHuynFk6dImuLLz6PuxT9Qzc23UfPs11SvMO7ZlolyhanIFDOP3p8qqQsZ497WeoTkoeytd6SKv/2BMqbtQPUz7qHqO28L9ZgLJlHxKadS+e+votRxW/SZCLR3UDsy2yr/dR163b2nrhcfG+ohl7aV8ww5PzLImv73LEitW6gTGVvJhUVUdMzx6It3Pr4cOq7PHw+YcGp86ilkgN1JnQu/g2wxlZxwEjLAzqOUcWPWIeTS0GeO7xeechLKaAJ7y9H91XyqQWlPRV6iDGfmVpMVoZaz197U8dHHVMn94z7/hLLGgYhEqcjOHxeikkwX5e69N3oC/h6970ZQwz0PUe3MB6m3dhWllpRRxdVXU+EZp6GcZZbyxkQck5e9P/5ETCh6q6vQs66V/B2dqipNzw/LUT7yG+qprcQEe1HWNETI5YQh5IqR6Vhx1dWUtiWwwb7SB/vxLl1Gq/7yF6p/+klFyHFvuTJkJObsvy+5Cwu0KEpl1lHllVdSLb6M68fVECHHPeROoOSKsj65wRr4liymNpDFLSAMe1esVGEwoZ2LrMB8EM/J+NIw3qwNVnjiVxAQBASBhCAghFxCYBWjgoAgIAgIAoKAICAICAKCgCCwPhBQveVAzDFZxj+qrxzIOEXKgZzj11xS8hs8BHv//ffpJ3xbnDPWSktLVTYbE2hMyGlSzhwzIad/uvFgjjPimIzjjLwxY8bQLjvvTBOQ8ZCbm9tHwplkHGfFmZl46wMP8SEICAKCgCCw/hAwCTnO4HYjM6707HMpHz3WktDTTB9MyLmyUTYZX95w5eaAuGmhmj/8m2ruvRN/UxohFiQXCLwkF/rOsbDtkURpJcNQbvJ8KjjzZOr64Euq+ueN1Pr5XPL7O5HXlaQyt0wi0GrGk5EDImg3KruSs9smIoYbQzF4G8lDySDkTqPS/7uCUseO6VONFyHnw9/PxieepOq7/0td3y9C+cwSKj35VCo59xxKtpBo/voGkHf/A3l3K3Uu+BZlQAup6MhjqPSiCyh10oR1CDnuC1d88inIMDyBUkaP7ItdD9he3T33UvVdd1IPetxxecui40+kvAMOQL+6t4DBPdRTvZpKzziD3Fl51Pi/Z6inciVlTZ1K5RderHq31dx0O7LonqeAy4deffsik/Ayytx9GsqLpiKNEO9DVlWBuHyfWl57jdrenU3d1ei5l4Rdwe8lOBB8kYgz/PkLRfw6KiF32mmK9EvbAuSosSc42657/gJVPrPxxecVIcfZdOXIpsvaa+1suqFOyPnRI7AL1Xs60H/Qh/dYfHCJ0czdd6fMQw8lD2eLIhtRDkFAEBAENiYEhJDbmFZT5iIICAKCgCAgCAgCgoAgIAhsggjobDm/369IOSbMFDGHnnK6hCWXmVyNBz9Myn3wwQcqe64MZaYqKirW6i2ns+L4zAcTfpxZt3LlStUvrri4mKZNm0ZTpkyhUmTapfVlxHF2XKg8ZUpKal+vOM6WCPdodRNcKpmyICAICAIbFQJWQs6DL2IM+8c/UObw4r6Sj3YTZkKu9pqbqOZuEETd9eQCIZdWPozSkCXHPcjsDzelb7cd5R11uCLT2t+eR9Ug5Fo+nUMBXyf6iKVTxhbjKAXlHe2PJPKUlVP2PntT9n57q75nNX9aQ8j1NJIbUXCGXNn/IUNubPwz5HyV1dSITKia/95FnUzIFa3JekMfc856Mw9fTR01Pf00MghvD2XIKdmTkSF3LqWALLSWrIxGyHFPtsZHH6eqG26gju8WoFxmFuXtsTflH3EYtbzyCtU/87Qi1jgjLXWzMVR33wPU9sWHlAICtejXxyG7cSTVPYpMrtnvqJKkZSBdud9f8qjNkFHnVgRr66xXqOaWu1AW82MKetADDoRj8rAKEHxZ6ks//sYm6l65irxNIGD9voERct9+R6v/9jfqI+R220NlyGX/ch/0D/y5/cRQJ+TAJBMYaVXSM8hjPpjARM9d7pUnZFwIEvlXEBAENi4EhJDbuNZTZiMICAKCgCAgCAgCgoAgIAhssggwMceknCpjqbPlDFKOyTkm1xYtWkQvv/QSff/991RQWEgjRgxHGctSlc3GGW2ajGNSrw7lnn744QfVN257fFN+b5SW2nzzzSkbD9hUj7g15Sl1iUqzV5y2s8kuiExcEBAEBIGNHIGYCbm2dmq8/1GqRk+yrh+/J1cgSMUnnUSlV3O5SJQoNDKiTAjVFzy4FCYGHR98SrW33kFNr79EvqZ6Sh85iob9/e+Uf+wxa5U4XFcfyrDvb22jhrsepOrbbqGu1ctU2cyi40+gcsSQPuEXIENCZRJZru2Nt6jy3zdQ28cfKnOxlKwMgIRseu459KK7WZVu9OSiR9uBh1HZpb+l9O23McOk3mU/UeMjM6n2oQeBzw/oj1euCKfiM88AqVjaf0IO1ttnzwNhxiU+3yB/SxNljNmC8g89nNrnf00tyNLKHDuJyq/8HUpEbkH18Fv/3DMoLRmknKk7U9rmo6nlo7nUjt60HvS+G37NNSqzLykdpBGw7Pr0S6q9825qfGkWeRtqVUZd8bHHI2PvREU2MsHU/vYc+L8VZT/fIX9bS+yEHJesRFnMVYih/sknVIZc1lbbIjPzHMo78nDgUxLCEu+JvKsrqRKlNetmPjIkS1autejyQhAQBASBTQQBIeQ2kYWWaQoCgoAgIAgIAoKAICAICAKbCgJ9veVAytlly7W3tyui7eOPP6Z58+ZRC/rCbYGSUFkg2bi3HB9M3HFGXU1Njcqimz59Ok2ePJkKQeBlok9PGjIR0vEgLg3lL7kEZgp+PCizpEtUbipYyzwFAUFAENiUEYiVkAt0dlHby29Q5Y3/prbPPlSkSuFhh1PZ5ZdT5vZTQtlBFmCDXp+6kuQJlbXsXrCI6u69nxqefoJ6Vq+klIphVAH9olNPXStLqs8Ml0vEl1Y4c5szjwLobdb8vxeo6uabQJB9rsop5u6+ZyjTap89lY0g92dd+iM13Psg1T3+CPXUrFbmYiHkgt091PLyK1R53b+o/bNPVaaZIsGuvpLyjj4UGXso/YgjiL/dHXM+AMF1FzW//Qb5WppVT77h6IVWcMLxlJSVGRMh14t51N3/AMiph6hn5Qry5BUgo3BL6q2rAX4rqPDAQ6nssssodcwoEHIPo7zlHSC0ViPTrRQE23DMHSWr62spa8utqeKPv6fcXx2syityzK0voOzldchW/GwuofYn5Wy3M5VddTll749MRC65CHKs9aU3qBqEXOvHcynQ3hYzIcfZfv7aelr1x2uo9sH7kB3ZSym5JVR49LFUfMFZlDZxAtYYhGtzM0jbj6gKRGrLe+8iB1P3kDsHPeROHBI95Bg7OQQBQUAQ2NQQEEJuU1txma8gIAgIAoKAICAICAKCgCCwCSCge8utlS2nest1UXdXN3Whv1wzHlYtWbKE3gcp99XXXysyjgk3zrKrr0cJMTy03HbbbWmnnXaikSNHUm5ODqWjlJjZJ47JOOkVtwlsKJmiICAICAI2CMRKyDHp1IOyg0xONTw/iwI93ZSOcpNFRx9HeYcejD5oKIWYgh50IHJYNtDZQb6qGnLj71Ayyie68LfIV1OLso7Pouzlf6nzu/m4lkm506ZTyelnUsZO2+N1OjLlkhQJF0SGuL+piYL4O5iMcs2e0hJFwHV9NZ8q//kPanz5RQoi8yols4jy9zuYCk45BmUrN4ePGmp++XVqfP45ZKotgYxXoVCMHnnll11OaZMnKSLNV1tHLS+8TNW330LtX32pyLby8y8IlXUcPixUehBz6ZjzEVXfMIOa33mNfN2t5MnJo8Ijj6KiE5BJNmZzRRZ60WuuCZg0PP0UdS/7ASU8Ma+dUZLxd5ehR9puKvuv3yUrEXWwtZ0aHn+Sqv5zM3Uu+g5EGUpKJ6cCHxCdSBosP+c8Fa9nWDk1PvYYVV1/A0prfq8y4FwoRRoAPi78zS86/EgqvfQSSt9mq75MxNZZr1L1tdejn99Hqkdc5phJVHb15ZR7xAFKP4Bse86IrH34Eequ+gnYx16ykhcgCEK39p+3quzGntYq+HBR1nZT0BfveMrabVdyoXR21/xvqeGxmYqM83V0sBqlD99c9TgUQk7BIf8IAoKAIDAoCAghNyiwi1NBQBAQBAQBQUAQEAQEAUFAEEg0AlF7y+HBZFtrK61atYreeAPfXK+uVllxLpebRo8epfrETZw4kcrKytZkxSEjbk2JSkXEoQRVX1YcSlZJicpEr6jYFwQEAUFgaCEQKyHHRFsAZSvr//sQ1dx5B3WvWEqU7Ka04s0o8xdbU/q2k0CcFSuSzAuyq3vRAupZtYJy9z+Aik4+WZFynPLU8cHHVHv7f6n5jVfI19FCnuw8yhg+njJ3mEqpv9gcxEwySlO2Us+PP4LcWkyeoiIqPPY4yt57L3LlZCOLqoVqrr9e9XXz4ksqFHRRckEhpY4YBVv5FOiCLrLifMgaD+CLLIHeHiwAymvGQshB07u6ipqfe4Fq77+POuZ/BVMB1UsufeQERUgyCdmz4ifqXLaQeqtWKdIwY9x4KgXJmH/sr8lTEeqPFwshR/4AtT7/GlX960bVH87v6wptJvz99qCn3PA//omK0aOOyc62t95FeclbUF5yNvlaW/o2XTKy6iouuZSKzzmb3MWFimzjm50ffEI1t90ZKh/a2ECe3CLK3Wcf/ABnvFfo+PADap39LnrIrSR/L/sNxp4hxw59fmp/Bz0Eb76Zmue+TX4QtkxccmnP1IJi8HMp5G1tpJ7KVWrNmAAM4D2PEHIMnhyCgCAgCAwuAkLIDS7+4l0QEAQEAUFAEBAEBAFBQBAQBBKMQKRsuR6U0Ors7KTly5dTVVWVOns8yTRmzBj0ihtN+fn5fSScJuNS8HBNsuISvGhiXhAQBASBDQCBjo8+pso//Zma33oTHFuAPClpNPwff6fiiy5EhltK5Bmgb1z3N99R/V13UuOrL6F0Yh0y2LzkTs0kd1E+uTKR4cbEHUpL+hsbVVZV0SmnUhlsp6DMMpNXvupalEJ8leofeQj9zb4kP2ST/CCYCgrIXZin+sAFe3rRM60FdjoofSt8yeTCCynvkEPIlZdLSAmn9vfmUu0dd1DLu++Sl7PoQN4kJXmQXIfai8iw8yCWjImTyF9VTx0LvyV/sJdCJSuRIQd7XGrShxKKLS8iQw796Nq/+kJlyFVccOGajLOKUIYc0OBsv+7vFiJz60lqeuF56v7pR+LsvSRXMgjAHBWvv6MdRGQv7KZQ2qhRlH/QwVR4/HEoxTgRpCViwhFAX7uaGbcgI+9W6kUWH2cXlpx8KhWcdDyljBqpZOz+6frsK6q78x5qePE54I3MMhxJyH7LHDOBKv70B5TOPEKVoexZuBjlQO9Dj7bHUM5yVUjO5aH0ipE07C9/hp/j+mLhm77Kamp69jmqe/AB6pw/H1Ul/eTB+4cU9KflTDxfQyPWxY35+6i3Fevs7QEhN42G/fUvlIPetEzONj3xP6pGf732hfMxwQAVn3YaDUP/t1SsNfepW+vAvvA3NFHjw4+H+uz9sAhZlJ2K4EwiZP4hVldqGiXnl1DauLHUXb2COhcvpPRho0MZcqedICUr1wJUXggCgoAgsP4QEEJu/WEtngQBQUAQEAQEAUFAEBAEBAFBYJAQWCdbDg8Fe1AijAm5bjwMZFKuG9/+b0N/Oe4Dx73kMvAtec6E4x8m4/jMZJzOiuOMOMmKG6QFFbeCgCAgCAwBBLq+nE+1N95CzbPfBLfVQ6kZhVR+1RWUfxp6nYHoiXYwGdX99TfU+ubb1DpnDnUtXkQ+ZDsFQcgwGQcmRvUg87hRLnnsFlR46omUe/CBIMmQncW94FBG0VtZSR3vf0Atb8+m9o8/ot7aavA50OcfPiDnQsZUSlEpyJ/pVHjCscjA20YRXnzb39JKHSjd3Pjo09QOgtHb1kiBoB86yZRSUE7Zu+9C2dN3o845n1LjKy+Qt7eFCn+Fso3nnUep48YpYtDf2ERt8F9zz93UAWKQSzyW/uYcKv7Nb8hTUtRX2pH9Bdo7kPH3PbW98x56yr1BXUsWkt/XGZoz7nOPO09WLmVMmEi5e02nrD33oNQttwRBmcHq6giCeKy/916qufcezLeW0sei3OexJ1DeEYdRMkpOhjuYwGyZ9TzVgcDsWooSnBB0p2dQ3p77Usl551L6lK1VrP6mZvTX+x96zt1HXT/8EJJDBlrO1F2o9KILKGPaTmu7YKJx0WKV/dfy0mvUtfwH7IduJePCe4q00VtQ7m57qn54re+/Sz6Uxc7acUeU4fwdZU3bVZGura+8TrX/vYvaF3xDLqxd4XHHUenFF6N86ei1felXIHR7Fv9Azc+/SC2vvYz5LCZ/dyjrjzP+0sdOoJxdgd2ozajhNcigj1z6iNFUfOpplHfUYViXYm1JzoKAICAICALrEQEh5NYj2OJKEBAEBAFBQBAQBAQBQUAQEAQGFwFrtlxvb68i5LinHPeOUw8xESKTcky+aUJOsuIGd93EuyAgCAgCQxEBX009dX70OUibxehF1kuejDzK2nVn9FYbvxYJFTF2kC9eZFh1fvMN9SxbSj5kqQXake0EkoczwlwgVzyZeSB1RlHadpMpeXiFyuLqswnijkmuniVLYeNrZIyBkEPGVQB9xjizypWeRu7MHGRrlVPaL8ZT2oSxoey4PgMgyVCSsvvLb5HdtYC89dBHBpcrLZNSS4erXmkpm29G3QsWU8eXX6AEIjLtJk2kzO2nkqewQM2TicXen1ZQx+efUW/lasSXTFlTp1IG+rAmcS87S4YXZ4pxT7yuz79BlhzIK5Tb5JhZzp2N+eajbOaYLeDnF+h3B+LIE8qM6wsZRGTnl19Sx2efk7+9DQRlCWVMnkxpW44jV1Zmn5h1EMTf/N6lP4TirK4B5xnEPNNUBmAmYnXlI2uQY8X7gZ7FmO8nn4DwQ0Ybsh+5JGTaluPVnDxFmLflCOILPr0/rVwzpyUoddkMchHzQWlQnkvGNtuifGgLdaLHnh/lQVOGj8Be2YWSR4wIZc4t+xHz+RT4VaoQeD4ZO+xA7jxkOoY7EH/v8pXA4iuUJQWOIBK5H56Hy46OGUsZW2+FTLkUavv4Y+pegpKleYXE80wdjz2ALx3JIQgIAoKAILD+ERBCbv1jLh4FAUFAEBAEBAFBQBAQBAQBQWAQEdDZcky+efHAk3+YkNNkHYemCTkuTck/khU3iAsmrgUBQUAQGMoIgBThbLQgMpa4PKHKXIs1XhBNqlcbCLZgr5dcIKKSQFAp8sTjjm6VYwHp5AfBFuwIEXJMiDGpxyUguQRlxIO/mILSllzmMglEnvLLmXj6QO8ypO6F5mhe1/eBA/dqUxgwFk4Oxg5Z6oFWEHKIz4UMdfbtCEf2xT55XhyPhfgL655xwlz4/UBozYCtHTRr5FS2ol7baD4YQ5ChAWTccxa9Kzc3NB8dDO6H7LFPi1OFH+7zXPozH9hmQjCIteOJJGVnrl0yFXuTScZ+46RjlrMgIAgIAoJA3BAQQi5uUIohQUAQEAQEAUFAEBAEBAFBQBDYkBDQBBxnxjEpp1/zHJiQ0yQcj114MCblKTek1ZVYBQFBQBAQBAQBQUAQEAQEAUFAEBhaCAghN7TWQ6IRBAQBQUAQEAQEAUFAEBAEBIH1jIAm4vib8vzDh/pW+xoSjsk4OQQBQUAQEAQEAUFAEBAEBAFBQBAQBASBgSAghNxA0BNdQUAQEAQEAUFAEBAEBAFBQBDYKBDQRBxPRpWwQhkpyYjbKJZWJiEICAKCgCAgCAgCgoAgIAgIAoLAkEBACLkhsQwShCAgCAgCgoAgIAgIAoKAICAICAKCgCAgCAgCgoAgIAgIAoKAICAICAKCwMaKgBByG+vKyrwEAUFAEIiEADeLRsPwUDaALs2FclzokdPf5tGR3Mg9QUAQEAQEAUFAEBAEBAFBQBAQBAQBQUAQEAQEAUFAEBAEBAG0RsDD2NCTWEFDEBAEBAFBYJNBIFBbS77lP1GgtY2IyTkcSdnZ5BkxglwlJZSUnLzJYDGUJ8p/ouXP9FBeIYlNEBAEBAFBQBAQBAQBQWAwEdClhfV5MGMR34KAICAICAKCgCAgCERDQAi5aAjJfUFAEBAENjYEQPJ0z55NrQ8/TN3ffUfB3l41w9Qtt6ScY4+l9D33pKS8vI1t1hvcfAIgSn1+P/nXZDLG4yGDHbkXze5Q14kWv5OFH8pz5Phjic/JvKPJxOo3Fr31qbOx75lYsIy2F5zej8V3LDocTyx6serInll3BzCWGzsudvssHnNeF811r8SyV2ONNxZfserEA79YfVtRjhbL+vJjjSvW1+szXquvaFja7U2+5kTPCR5sx+PxoNCHO242nfgVGUFAEBg4AkH+rNvRQcH2dgp6fSGD+J12ZWVSUk4OJeF3G7/YA3ckFgQBQUAQGEIICCE3hBZDQhEEBAFBYL0ggIdonbNmUeONN1Ln559TsLtbuU3bZhsqOP98yjz8cHIVFa2XUMSJPQL8oMMPMs6LDyh8xpNne8EBXLU+TGFT0R6MmDr9kdVhOtVhOe3LOta24n3W/ky7scZr2og01j6j+TFtaB3zWn/0Tb3+jrXv/vgzdcxxJN9ajmWi+TJltc1oOlouXmczhmi+TVnt36kOy2n9aDraNp+1jnmtP/qmnpOx9jfQePsTYyw+tY45p/74NPX6O9a++4OR1mFf0eI0ZXVsTnX6E5O2PdDzYMSrfUbDxZyb1jGv9Uff1OvvWPvujz9TxxxH8q3lWCaaL1NW24ymo+XidTZjiObblNX+neqwnNaPpqNt89nUMcemTDzHpg9z7NTHQHWc6ms5M67+4Grq8Zh1mYwTUs6KjLwWBIY+Av7qauqeM4e635lN/uqaUMCo1pM+fQ/KOPQQcldUhNpqDP2pSISCgCAgCDhGQAg5x1CJoCAgCAgCGwkCQsgN6YXkhxR+zo7zelWGXHBNSVH98MJ8KBTviVgfhmif8faj7Zlzceo7Fh3tbyBnM75E48Jxmv7MuCP5jkXHtB3L2LoekeKLxb5VxzpH7c+MI5qOeV/rm9fiMQ4XZzxsR7PRH99WWW07Ubiw/Uhrpf3H8xzLHK06Go9Exh7OZzyxMG2Zc3HqOxYd02esYzM+vRax2uqPnumX9SL5tspqP5F0tEysZ+t6JNIXxxjLHK06OkYz9ljnH04vnM9w8vG83h/fVlkdh8ZIv47nOZG428UZyxxj0WHfLpeLkvEQn0k5HoezYxenXBMEBIHBQ8C3dAm1PfIItc18jHp/+kkFkpSSQjnHH095v72YksePJ/xyD16A4lkQEAQEgQQgIIRcAkAVk4KAICAIDGkEhJAb0ssTwPowGdeLUqIqOy5MtNYHDYl8gGOGwH7Xly/Tr9OxFRfWG8rxOp3XQOUShUui9kOi7NrhaMVmU9gvTvC14sLYbezYDHVcnMRnt8fX1zXZM/ZIJwqXRO2HRNm1Q8eKzcb+/xjGwAm+VlxYb1PAhucZ6YiGC5NxKXiQz2c72Ui25Z4gIAgMDgK+xd9T64MPUstjIOSWr1BBMCGXi1YaBZdcQskTJwohNzhLI14FAUEggQgIIZdAcMW0ICAICAJDEgEh5IbksuiguHdcT0+P+uExP1BY56GCXRl9J1UtLXqwTEH8t9ZhebnWPbzgWNbRsQpZXsfix2Ii9JLjjxIfprTWoXxjz0c87HSsjqKYUPYtdiL6XHMzLtisJ1w45FjiHdQ942wR1pJaX3smbrhw9E72pznL9bRnbPeLg3jjhs16wEXB6sSP5f8PtthEsTNouPAkB3PPRMFFrYEFX3Utyj+xrME6JtcTLuw3lngHdc+sA5bNBcu6qTmuh7/ZccOFp+Rkf5pTX097xna/OIg3btj0FxcTo3Bjy35RYvDDZCW/Z2YiLi0tTZFyPA85BAFBYOgjIITc0F8jiVAQEATij4AQcvHHVCwKAoKAIDC0ERBCbsiuj36gwIRcN3r78cMFl9tFriQXnvdEfrLBD16shxMdJzL9tWuVD/tQyBAcSvEnKl5juv0axoKNEweJsGtnk2OJts+s8SZqDTY0u4KLFYHwrze0tU1UvFaEEuVnQ7NrxcXJa56j3dHf/59ZbQx1uxva2iYqXrt1i7b2dmvrRMeJjDUeJzpOZPpr1yrPrxO1Bk7tBoIB8qPvstvtoYyMDEXIcdlKOQQBQWDoIyCE3NBfI4lQEBAE4o+AEHLxx1QsCgKCgCAwtBEQQm7Irg8Tclymksk4Tci5PW7VC2OdoCPzc6FshnWUHFxIlF0HrqNwjs7nFGkO9s9XnUQX+VvwA7EbzXuk+bCuU9/xsmONN1F2rX7sXsfDdzxsJCo2O7tOrsVrTvGyY405UXatfuxeR/Itv0t2iIWuOcEmErZsxYmNcBFEsj0Qu+H86euR/LKMU9/xsqPj0udE2dX2I53j4TseNuxiTJRdO1/Wa/HyHS87iYrPatfJ63jMycYGf4HNx4Qc3jNnZmRSamqq/XtnJzGKTGwI4DNM3yHZiX1QbBQDc215QnFeXyHkNopdIpMQBASBfiIghFw/ARNxQUAQEAQ2eASEkBuyS6gJua6uLkXIBfGNX/62r923fFk20qFKDkWRseqbOubYlAt3PRYZU8du7GSO/dXj+PmIZttqN9q8o91ne05lrL7tXkeLX8/T1HWiE03GtMfjcHMyr5tjq75+HU2G7zs5osVvZ8eJjpaJFqeOUfvRevq6eXZiy6mMaTfcOFosdnqRdFjeSXxWu9F0+D4fkXxHs8H62g6PIx2R/LCenR0nOtFkrDE5nVM0u07tWP1bXzvxY9Xh15H0nMRmZzOaXrT7bNOpjJ1/67VIc9S+YtGJZtdqM9yczOvm2Krv9DXbcHJEi9/OjhOdaDLW2JzMOZ4yVv/W19Hit8OFbTjRiyZjjSXavKPdZ3tOZay+7V5Hi98OGzsdvub1eVXJSs6QS0tNs33vbBeDXBs4AkH0vg52dVMQ/a/xwYVc6emUlJrCm2XgxsXC4CIAsjuAL4ry+vKRxGR3eppa53gFJoRcvJAUO4KAILAhISCE3Ia0WhKrICAICALxQEAIuXigmBAb/ECBM+Q0IadKVqLkjh0h5yQAu4cWpl6kBx3hHrjY6Zg2N5RxJGzCzTEWnQ0FDx1nLHO00zH3Tzg8tc8N4aznaM7LjDvcHLWeKavH4XT0/Q3lHMscY9HZUPDQcdrN0dw/dutvp6Pt8dlOx7y/IYxjnWMkvY0BF167WOZopxNtn20I+8SM0W6O5n279Y9Fx7S5oYwjzdMOF55XLDpDHQ9+v8zvn7mHXEamEHLrdb2Afe/yFdT15Vfkrawmd3YWpU2aRKnjx5ELayHHho2Av6GRur/5lrqXLiXUhaXUUaMobdttyFNaEreJCSEXNyjFkCAgCGxACAghtwEtloQqCAgCgkBcEBBCLi4wJsIIPyQxCTkeMxlnR8jpByrmgzczpnAPYkwZu/FA7Wp907YZozm2ypivreNwdq1y/NpOVsvFikusdu1iscZgJxMtXjsdq11tQ5/D6ejr0fS1HetZ65vX2Za+bmfXvKfH4fTDXY/VrmnPOg4Xi1Wuv6/7Y9dOVvuzztlO1iqjde1k9b3+6IST1bacnBMVi53daPEORIdta33r2AkOVhk7W6ZMrHOxs9ufeLW+k1jsZLVetPi1nN05Frt2OtYY7GS0f6usvm6nE052IDpaN9I5XCz6ul1c5r1oY9O3nS3zfjRbTvVNm9F0TNlwYx2XeT+cXTtZrWfVsZO1ymhdO1l9rz864WS1LSfnRMWSKLvWOWk/jIUe85nfMycnJzsj5Djrp6OTfA31FOjsDLlwecidk0Oe/FxKSkMGkE12V6CtHToNFOjqVJlCnrx8cuVkUxKIwE31CHZ2UdP/nqXq226hzkWLKKWklAoPP5KKzjgdpNxYR7AEUW7U39BEvuZmkD5e6CSRC2vgzssLjy/W21dfT76mJgpiPd3Z2eQpLFTZeXZr5ygQEVoHgfbZ86j2zruo9f33yNfeRlk770TDrv49Ze++m+3vyDoGHFwQQs4BSCIiCAgCGx0CQshtdEsqExIEBAFBIAoCQshFAWjwbusHCjpDjh8u8AMHO0Ju8KJMnGf9YMV8yBKPh0+Ji3j9W9YYmZ43ZYwED3Mn2I81RvJ7tTY+GhfzqvwuhbLwNDabMh7mvtBjjYt+zedNGSPBw9wJ9mONkfz/d218NC7m1YH8LrG9/hByTKy1z55DDQ8+QJ3fzVctjD3p+ZS98zTKO+oQSt9+W0UEmfEF/QFqf+MdqnsAOgvnU9qo0VRw9DGUs/++5CkpNkU3qXGwvYManniSKm/6N3UtXEgppWVUdOSvqfi8cyht4oToWOCzDmfWNdz/GDW/OAukTyPouCTguznlHnoo5Ry4HyWPGE5JKIXZd2C9A43NVH/Pf6n+6adBrnZQzvTpVHzWWZQ2eTIlgZiNywGiL9jTq0o2EsZsNwnlGuNmPy5BJtZIG/Z8zYxbqGXubPK1tVL2rrvS8GuuoZy99xZCLrHQi3VBQBDYyBEQQm4jX2CZniAgCAgC6yAghNw6kAyVC/qBgibkuEG9y4WPpUmuoRKixCEICAKCgCAgCAgCgoAgIAgMGQT4/TOXrfQkeygzMzNqDznv6kqq/deNVAtCztvWpOaR5E6mlIJiKjj8cCo6B8TOVpNAvPyc+Rb0+anx3plUdfNN1LVsIaWNGE3Fp51OBScfTykjRwwZLNZ3IAMl5ALIsOv67Auq/NcN1PzGqxT0oQ8dCDl3RiZl7bgTFZ98MuUcsN/aJRKx3r5Vq6nyuuuo9uGHyN/eTvn7H0A3ILhjAABAAElEQVQVv7uCMnfeOZThGAcgAi2t1P3td9Q1fwH5QeImV5TD/g6UMmozwge0OHgY+iaYkKueMYNa574rhNzQXy6JUBAQBDYgBISQ24AWS0IVBAQBQSAuCAghFxcYE2HEJOS60EDbjwb1TMbZf2s4uCYEbpiux2ZUTq47bbZuZ1/7CmfDTiecrLYVr7Odb23bGoOdrFVG61rP4XT1dTs75j09Nu3a6Zj3BzIO509fZ996bPoZSEz9sWcnq+MYSAzahpOzXQwmLubYtOc0vnD2TVvWcTgdfd2pb6tdJ6+1D1PW6s9ORstbZfV161nbYHk9NmWi2YlFx7Tf37H2FyleLWPaNuWjzUnr2dnR98LZsNMJJ6ttxets51vbtsZgJ2uV0brWczhdfd3OjnlPj027djrm/YGMnfizk9E+Y4nNzl44O3ayA/GtdftztouB49XXI42d+NF27GT7g0s4WTu7A7nmJF4nMtFi0DZixVfrm34SiZH293O8+GijCLnklGRHhBz3PKtE2b36xx8jf9/+YhooibK2255Kzj6b8g49hDxlP/fJ4rKKDbc/AELuZupatYRSh21GxaecRkWnnUwpo0HQbKLHgAk5ZNi1vzcPhNy1yMJ6by0Uk3NzKf/Ag6n0gvMpfer2P2emgXz1rlgJneuobubMECG33/5UcfnllIkMLs5ii8fRs+QHanrqaWp+5RXy1tVR2rixVHrOOZS9796qZGk8fAx1G0LIDfUVkvgEAUFgQ0VACLkNdeUkbkFAEBAEYkVACLlYkUu43lqEXFcXeTlDDiUr7Qm5/oZjPsDor+5QkDfjN8cDjc20ZY4HajfR+hyrfuAVz7gTZTfReNjZjycupv1E2TV9JHKs42cfeg/Fw1+i7MYjNqc29BziiQv7TpRdp/MaqJwZvzkeqnYHGld/9OOJh+k3UXZNH4kcJyr+RNlNJBam7UTFnyi7ZuyJGJtxm+P++dIZcimpKQ4JueW0+uqrQcg9TgHlSv8/P0jJ6AtXcNDBKLl4HmVMndJHAsVEyIWYQtXjjN0kcVYV/9j0p+ubMevwDx8sF05Wy4WTsbuPsptBlIhUprkEpNsmy4v1uFQjy3EYsK/iZlmbWAZOyKF86LtzQa79i1rmvReKDf8q1zhnTtqKSs46m/KP+hV5yssRAy7GSshhbmpeAVjnefGcImS6dX81n2rvvocannuGequrKH38BBp+1dWI5UhKykhfGw+NN8+AK5voLcWvzUPLhVs3ltUyPI4kt0aWe+gR1pZ9Otpja/T6QGYf7FOvOwwlebA/gI1jQq4vZg6Cf9iJs0N6yDnDSaQEAUFg40JACLmNaz1lNoKAICAIREcAb5g7Z82ixhtvpM7PP6cgMrH4SNtmGyo4/3zKRKkWV1FRdDsiEXcE1iHkvMiQw4chJuViOdhepCM+RF8kDwO7Fy1+th7LHBJld2Czda6dqPgTZdf5zAYuGW0OsewXjipRdgc+Y2cWosXPVmLBJlF2nc0qPlLR5hALLhxZouzGZ9bRrUSLny3Egk2i7EafUXwkEhV/ouzGZ9bOrESbQyz7hT0nyq6zWQ1cKlr87CEWbBJld+Azdm4h2hyc4sJ2uGRlrISc25Oh1sDv68KGC1DmVpOp5DcggY4ECVRWyguEUor9yJBDLIGubgp2dlIA5RT9bW0gO4LkyspSvelcmfCXhl5kZl80wBbE+37ubxeAHr/zT8rIIFd2Vh8pqJENosyjv7WNgr09lISsQLablJ4esgcsgj095Ee5RT67UMKT73P8/oYG/KBEJ8rhu4uLyVNUqPTZLt8PImb2HWhtVXFwPJScQu4sjiM7FIv2syaYeBNyPG+3x0NBYB5ATJ7cPMrb95dUwp9Rd94pFC/w7U+GnMKV16MDa9Hcgs++jFtKaE5ZwAc4J4HM5XXmI+j1KRy6vviK6h96mBpfeQkZcjWUvsVYKr/oIso7+GBKWrOGrBvsRZ85rDH3myPErjAH7orUUhbZKPZoB7BFHzbGOik1LbQf0lLXJgVBhHJ5TN43TJApW3oP6M+DvMa8V/AZPogvcPJeYHmuqsL7Re0znhPvMSbWtJ6aHOJQa4w9CV9qj2EuPAdfPfZHI/YH9mXK8ApyFxRQ21vvRi5ZqfZ6V2j+vfjcCl21HxkfYOHkEELOCUoiIwgIAhsbAkLIbWwrKvMRBAQBQSAaAngTL4RcNJAG5z4/UOCm9NxDjn+8TMjhQ5TTBxKDE7V4FQQEAUFAEBAEBAFBQBAQBAYHAUXIgUhLTU2NKUMuY7Ox5ALx1F21nHxdHSpLTpFAyJLL3HlHRd44IuSYKFlDfHV+9CV1LVhA3qZaECYtIGTAu4AsSS4tVZlW6ZO3puRh5X2EGCPX+8OP1P7+B9T9w1JFuKRtPoay99qTUjYftRawnfM+prb35qCnVxO5kdGXse22lLH9duQpLFBEYPeChdQ+bx6yuiqVrwz48tfVUvsnn1DP8uXkSs+gzO13oOy9p6sYgiBSvCjj2fnZ19S9dAl5G+tACoE4YoIFhJ8bpFUyvqyZPnES/GxPnoqyPrIl3oQc5+ylbTYSflOpu3IV+UEeZWy5JZVyltyxx6g+bkxuOSLkQIIyadX7wzLq+OJz6lm2jHwNjbjWpUpOenLyKKVsGGVO2ZZSJ40nd06OIse8y1dS2wcfUPuHH1IbfroWfafKYjIG2btOo/QJExTZlYGMuaxddiHvqpXUPncecGsAtuhhOGEiZe26k8JWLxyTgO1z5yqbPKeUMvSj236q6lXozs0OiSHLzVdfT62z30Xfum9UNl/6xImUvds02BoWImYh4+/ooN5lP+KLtZ9RzwrsWSZQW0HI8Zc4c7KwD4opbfMtKGPryehvOFyRtZqU4zVt/+hD7LP3FemaNm4cpU+eTL7aeurAdd4fSfg9ygfpmL3ndOyjD6n6llvse8jx51YQnB3Yix1ffUn+nm5yp6Sr/Zg5bRfyFDv7gq8QcnqXyFkQEAQ2JQSEkNuUVlvmKggIAoIAI4A3z0LIDc2tYEfIcaRCyA3N9ZKoBAFBQBAQBAQBQUAQEAQGFwF+/8w/ipADeZTG2UcRShH2gnQwS1bm7bEXpQ3fjNq//Jy6li0hP0icjHFbIkvuHCo47liQQGWKaIvWQ46zjLg/XTsIlcZHnqa2Tz8hn79DZaRx7hWXFvRkZlPm5G0pf/+DKfewgyh1y81VVhUj2Prym1T9nxnU+tEcYqIrZ+ddqeKv11D2PnutBXDttTdR1fU3UE9zDaWUD6eiXx9HRWefASJoHDLgGqnpif9R9W23UMeibylvtz1hZxfqXriAWt6fS70gjTwFxZT/y4Oo9JILKX27ydS7ZBk1z3qemp58ljqZfEKmYJCZMT6AK2dSuUHiZU2ZSoXHn0C5B+0PgqhCkVfxJuQYp4KD0L8vv4CaZ79NPZWryZOTS7nT96LSCy+grN12VWRgVEKOM7eQadb58VfU/OKL1Pzmy9T14zJMJ4DPVa7Q2ZdEqUVllLv/viD7jqLMnXZEVlg+tb8zh6pvvIma33sb5Bcy1WwOzv4qPPBQKrvsMur6dj7VzLiFOn9YrIjEvL32pbLfXU5Z03ZWGDGG3tWVVHXttVT78EOK3EsbNpqKjzuRCs86hVLHjVEeOKOx8+PPqfLaf1LTm6+BkAtQ4RFHUPlll1PGlO1AyHkUodj56ZfU8tpr1PLyC5jTD1grLBaXyVS/BwGsVRZljv8F5R2wH+UeeIAi/ZgM5oMxqfnPf6jqtltBwtVS9k47U+7e+1D3kqXU/Pab5G2oJxcIuYpLL6MyZAN2oGxnza23rkvI7bUXMv66QMZ9QDX/voGa576D8q/4HcR+LD7pZCr6zRnorTiKXUY9hJCLCpEICAKCwEaIgBByG+GiypQEAUFAEIiIAN6sCyEXEaFBu2kl5HrxwZ6P9UbIcUkT/uA9VI+hHt9g4TaYuAym78HCe2PwO5jrNpi+o63dYMY2mL6j4cL3h3p8TuaQCJnBxGUwfScCy03Fpqxb3Fea3z/zESshlz99H8o/4CDq+n4hNaA8IWeWcanEXBB1pRddSFm7T8P/A4kiEnIggLzVNdT01DNUe9ed1AlbrtRMShk2nJLLUfYSZIUXBEgvCKZARzell21OZRefRwVnnIDykaFMopbnX6Xqm/5DbZ99gLKC7SDSdqZhf/0rCLl91Pz0PzUgdqquv556m5sppbiCCo86horP/w2lTRyvyg42zXySqu+4jTqXLKT00VugVZyLelavIB9/rsD+8+QVUd4++1HZby8CWTOemp+cRVW3/Ic6vvuG3BmhbDh3do7qseZraaHemipFIiUlJ1PW1ttRxRVXUO7BB6gssSDKMDY88SRV3vRv6lq4kFJKy6joyF+jB985iGeCDjnsmUstWnvIlZ59DgjRcdTw9DPU/tUXKsstbeRoKgVBWnTKSeglVxo1Qy6ASiPdX3xDNdffRo2vvgBitJ1SioopdcRmqqSivwnzQiactxVZhijJmbfX3iAoLwGJtgu1z/lQkVYtIOR8nCmItVUHsGOiV1UvASFXcOAhSsdX30Q1d9xJrR8ia7G9FcTlFKr43VXA6CCUw0xXmW6d739EVTfcQE1vvaEy9NzuDEXKlv3+chCBUxRxx1lujY88RdW3Yi2WLEBl0WQqPvFkKrviEkobD7IVWHUgtrq776Pmd9+CrxbE4wbBWohMyTyUSO0hX2MjMtVAAgf9lFJSSgWHHUEl551LaZMnhXyglCmTvtW334YynLVqvZIh562uBhlXp2S4nGfFRRdT2YUXUsc334KQu20dQo4zBbsXLaaaG26lhlnPkK+7hZJBovLvUdGpp1LmjlNVRmjYhTduCCFngCFDQUAQ2GQQEEJuk1lqmaggIAgIAmsQEEJuyG4Fk5DrRDkTJuT4EYMTQk5983YQZjZYfp1OdTDjG0zf0fAZzNgG03c0XPj+YMY3mL6jYTOYsQ2m72i4DOaeEVzCr85QxmYwYxtM3+FX6+c7gxUf++VjqH4labBwYUwG0zf7j3T0rdsaQi4NPbMyY8mQ230vKjv/PJAZDVRz/33U8fVXFMB78NSRo6jsnPOo6OSTyF1SFJGQCyCjrQOkS+W/rqUWZHaB2aDsSdtT4bHHIqtrR2yuILXOmUsNzz5Dnd99q8oP5u62B5VfeQVl7bG7IsoSQchp/NzoaZaMMokelF1Mzi+k7Kk7ISvsaJQ0HEHNTz9P9Y88jNKHDZQ+doLK4EsdtZnKyOpaupRaXn8FJCGy/dAnzQVSTmVP/fa3wKQYJFBX3Am5sgsupILDf0Utr75K9U88BjJxFbmRWZiz8zQqv/xSlFLcnbyVVcD6OqqbOVMRVfn77U8Vl4Pc2hUZdOgH511VSfX3PkC1WM/u1ctRcrOYCkAWFRx2GCWPGEE9i34AeTqLmue9Rb0tdShTmkcVyEQrPucc1X+v+dlnqfX110Csfk89IFID6NfHGGaMGqWILhd85Oz7S8o98kj0b+uk2rvvpvonHwd5WQ0MUWLzzLOo4PjjKBm92LjfW+MDj1H1zTdRx9KFyLZEbz4cObvvDuLuSspBWVLuAeira6DqP/8LMd9D3p4WSiscARLybCo891RkaZaijOUCRcY1/O9p6q2tDpWHHI2yprvtTmko6+mvbUZZ0s+ofdFXyISsIkIvvPQRI7HHfkcFJ52o+hcGLIRc3/5ABmQqcHFjf3AfuKLjjlN7t+OTz9cpWTnsj39EP71x1PjYE1T7wH0qS8+NUp250/emkrN/Q1nTdyN3Lsp/OjyEkHMIlIgJAoLARoWAEHIb1XLKZAQBQUAQcICAEHIOQBocEVtCDuvlhJCLS8Tmt7bNcX+NO9F1ItNfv4mUj0e8pg1zbMYd7ropM5TG8YiXbfCBvR72iIefsMYTcCNe8YazY143xwmYSlxMmjGa41iNO7HhRCZW/4nQG0i8pq45touT7/MR6fctJDE0/o1XvNFw4dk6kRkaqISiiEe8TvCNh5/1iVu84g1nx7xujtfnHPvjy4zRHPfHhinrxIYTGdPmAMehDLkkSktPo6xYCDmUdSy75LcgPSqo8cmnqP6px38mgXYCCXTFZSAZplHDXQ9T1c03U9eqJZQ6bDMqPuU0KjrtZJTm24x6f1xOdXfcTXWPPEQ9NZWUml2kMskKzz+T3Pl5mGESdX+3SJFEyn7lSkopKKDhf/krFZ11liKREkXIuVDCM3v7HanohBMoZw+QJVy+EKSLCyQUoQwi967r+W6xKs2Ziiw7V2ZG6P+HiJpLYLa+9jpVzeDMvU9VucjSU0+nsksvoZSxWxChN1q8M+TKLriAyi+5lDq/+AIZgzfC7+cU8Paqvmtl555HxWecrkiucIQc/33r/PgTWv1PlH5ERhofRUf9GqUfL6N09FVLSkulIMqStr09m1ajPGTrB+8jMxAZa/seSGWXX4a+gVNVplj31/NBtN1LDc89g6zJKtWPb/hVV1P+kb+iJGS+qb8Z2OvB1jaqu+8+YHQLdS//EZl4yEw7+DAqufB8VRI0iC9ZVv3+rypr0evtRDSh97uZW22tCDe25wHh2/vTClr5h/8DCfm4ijlvt+koG3kxZe27p1JpfeVV7L+b1Dq4PCmUtcXWitDN+fXB5MKceI91ffE1SDvE/MKzKrORS38WHnIElSIbMn3byWRHyHlAxmVvN5WKzzwD+3wP9A7sVeSdp7SE2t6cTdUzUEZ17rsqWzAbPfPKzr8ADQ+9VIUsu3b0sXO5kDm53Y7I+LyQcg7er19kHE9UCDm13PKPICAIbGIICCG3iS24TFcQEAQEAf6Q0vXSS9SEN9ddX3xJATRg5iMNDZ3zzz6bMg45hFyFhQLUICBgR8gFUCbFSsjx69DDB/4s+PN4EEJOmEs9Zz1PJ45i0XFidyjImOtsjp3GFouOU9tDRc6cozmOFB/L8dGffRbJ3lC81585mriZ46E4r3jEFMscTR1zHI94hooNnhcf/fm9iEVnqMw3WhzmOpvjaHr6fiw6WndDOccyR1PHHG8oc3YSJ8+LDye/SyYG5tiJnw1RJpY5htPh7xfwvdgJORAfKFeYuSvKFb4LAgKkW9vnIIGQyZRSPgxZcueiDN/J1PIcCJGbbAi5kcOp65v5tOqaa6jpxRewHEmUyyQfiKXMXXZUpR15jXwoC9j0wotU9+ADqqSlJzeXhl16OZWcew65igqp5YXX4l6ykv1mbTOFSs46m/LQsy4ZJIsikhAjaiKGxj6/6pGH2pYqOwobFq/9qndcoAOZfx99TJXoE9Yy5z1FyBUdcTSVX3oppaH/HBMziSDkKq68UvUoa3j4Yap7dCaIrp/IpYijnajiysspfcKWVHnjDbYZcn4QZC3PPk9VKNvZ8e3XPFOUX7wIPeguRHnHAsw51G+t8+OPqfq669H/7D0QkyCVfrEtVfzh95Rz+IGYp5u6v/5WZb5xVmMfIXf17yn/qCNDhByDywfwan70KdXXrx1lPymYRNnb7EAV1/wf5ey/D9a9hlb9+c9UiyxE8oXKXwbRcS0Ve6vwV0dT8blngdQdSZ0ffgqC8B+qlxubLT7uBGQEXobSnxNVb8KGhx4BFo8o0o/3Ttk551PJ+eciC2/YmjVFjzhkajbPeoGqbrxRlft0p6ZT9tZTqfxPiOWgfdch5FzJKZS9ww5qr2bvBzItJ5tdh+yhPGfbG++sRchlbjWZ8vbcG9l631DLPPQ6RJ+7jNETVb+5vOMOJ3dhviIzQ0ac/SuEnDOcREoQEAQ2LgSEkNu41lNmIwgIAoKAIwR6P/2UOtC8uxcNnIP4xiEfyaNHUyYaP6fiTXlSjvMyE44cipAjBPiBjd/vpy70PeCSlT1o7u3kIY4j42uEzIcZ5rg/NkxZtmEedvGafsyxqTeUxmaM5thJjKa8OTZ1+bp52GFm3h/scbzjNXExx+Y8w103ZYbSeCDxsq55RNoP/ZE1bQ7WOF7xhsPXvG6OB2u+0fyaMZrjaHrh7rMN87DbO6Yfc2zqDaWxGaM5dhKjKW+O7XT5Ph92mNnJD/a1eMVr4mKOzfmFu27KDKVxPOJlG3xE2g9aRs89kqyWGcxzvOINh2+87McLoySQLAMi5H57CWXvPZ28VdXU8BBIoMcfXUMCZVLODrsgu+pSZJItR/m+GdS5cinIlBGhDLnTT0KPuDKQVh/R6r//HWTKW4rwyZq0DUr47UUpmw0HyeVR0wzgvX3Xdwuoec5s6lm1Aplq2VR25tkgii6gZJSObHnx9YQQcsUnnaKy9VLHb6nKUNphHgSxxv3c/OhLxz8B9I5jYot/uhZ9Tw3PP0udC1BqE3MpPORwKkO2WcbU7VAWMXGEnKewiFrfeFOVemz78APyowQjl54sQy+5/AP2B8H1kCLruLeaWbLSW1tPDfc+RLUPolzlqh9RPJRUz7ycvfZBJhky29YcvT+tRPbf2+jXNh/0GMo75o2gYX+7hvJ/c4LCyTEhB3udH35CtbffSY2vvYRebA2UMX6CKkeZd+jByD78XmXiNb3xKiVnFCGjDFmJHfUgCoOUu/t0KgcJmD5pEjU9PYuqb5tBHQvnkyc1lUqRiVaKTETO3Oz6/GuqvfUuanzpOZSjRO834DAc+60I2YJJ6GfXd+CzZNvrs6nqb/+i1o/mUCDopfSK0TT82r9T/knHrEPIpQ0fSYVHHwM7p1EaSE5F0vYZo3UIOU9WPqXmlZC3rZG8KPXJcZadfxGVXHwReYaVq8xLQ93RUAg5RzCJkCAgCGxkCAght5EtqExHEBAEBAEnCATRA8Bf30DBrk40qg6VzXChzIsL3xp0MRmHMiZyrH8E+OGOlZDTGXK41a+Dny1pHevYNKRlzGtrnkv1XbKT6bvpYGD6DyduypjjcPJ8PZY4neg4ldG4hIs33PVIc7LecxKL1umPbH90rHa1rp6/fs1nq2w4GbvrVjt2Mk7sm3Z0TNoW6+uxVS7ca1MnlrFpt7++TV2n43AxRtJnHfOIFGe8ZZ3Ea8qYcZrjcDL9iVfbi1VH4zaQWGLxreO2O0eKJVq8dvb0NdOuOdb37c5O5hZOxvRhju388DUnMuF09fVwsej75rk/slrPiY5VRuvqtdOv+WyVDSdjd91qx07GiX3Tjo5J22J9PbbKhXtt6sQyNu3217ep63QcLsZI+qxjHpHijLesk3hNGTNOJ+P+xKvtxarDBGGIkMuiNJRodCG7J9zRu3w5rb76aqp//HEQMSBruDQgE3L7oJcXyI3WN96gGmTJtX74Id6X+yiluJTKzkYWWyCF6h6bSZ0rFq9FyHkKC6ht9myqvOEGan1/nnLrzswiT24euVJQSlBPKuAnP750528B4YUv3blxv/S0M6jkgvNUhlSiCLnS885DVtmVlIIeYX2xaHCw4bh8Y/f3S5AdOI/aPvqQelYuowB6wwV9PvXj7+gkX0M9+Ts7QoQcyjFyaceMqVMSSsglDxtGPUuXUeOjj6EU6MPUtWwpqfKbU3ai4uOPp7YvP1V92zQhV44eclnoIde7fDXVXjuD6p95jHo7G1SGnCcvH+uxdvZWEGvga2qhQFeHwiW1oEIRcgVnntRvQs67YhXVPwQSkHvW/fQjpW62Gdb2TCo4+ihqR+Zb9YybqQPZc7l77I04CkCWzSNvTRVKPW6Hkqi/owyUr6ybcTfVznyQvIg5c/wklbWZf/SvVMnTjrfnUfU//o1svrfI7+uk1OJyGo5+hYUomWo9OuZ8RDU3/Iea3n4N+60F+7cMstehvOop6xBy3AuuBIRtwUknqD1otWXNkHOnpJEbmYp+VNjxd3eijx0IubPPRUlMlHxFpmgszxB8y5ZR+zNPU9usWej9t1qFkISMxWz0+8s980xKHjeOyCQdrUHKa0FAEBAENkAEhJDbABdNQhYEBAFBQBDYOBGwEnLd+ICsCblIM7Z7eMOf/aNd188HItnme+Hs2Ok5kQ0nE+66nR8n15zYcyITzpcTXScy2r4TWScy2p71rHXNvRFubOo63Semjh5rn/o1n632tEy4WJxcj2TfvBdtrGMx5cL5t8qYr8ONw9m3kzdlrZhpeVNGXwsXr/W6lo90Dmff1LGT0ffDxa3v67O2YY3RyXVtg89a3rxmjcFORstbZfX1SGc7e+Y8TF3zulNfdva1TasNO1mnMk50tV8nZyf2nMiE8+VE14mMtu9E1omMtmc9a91Ie0DLmLrW9TPvRRs7sadlrHGFu2761DLmtUTEq/1EitGMIdxY2zHvh4vXiWw4GX09EfHq2HXc2pe+bp61jHnNbqxtRIo3nIxpT8uY1/RYx+JERus4OWt7bJ8JuHgQci5krfWggkjjIzNVOcSun5ap/ly5O+1GKXll1PbVp+gh98NahBz3iGt7822Us/w3iJYPVege9CRLzsohLgm4zhsflnC5Kbl4GDKTTqX8Xx+BL0XmJaxkpSLkrroqRMip6H7+h0mpri+/pvqZM6nlndnkraxEqU4fuTLSKCklWWWXcfacr60VBEz3+iXkhg8HWdZF7e/NpZob/0Mt780GGdWriLUi9EXzNjegR9zrkOlUGXKakOtZtoJqrrmBGmY9RV5fqyLkkrNzyZOdg2qV9kRtUmoGZW47hYovOJsyp+2siKX+ZMgFEWfjU89QNUpFdiyYD7I1nwp+eQAVnnQitb31NtXeew/5QPyVgGBKGzWWGp99ltq/+YJSkRnJPfkyttk21K9u1rPIm/P9nIW4wxSU6kxHptq7VP3X66jlw3fx2bCX0tYQcgV2hNxcJuRmgJB7FSRqK6WUlNIIEHKFp9oQcmO3DBFyJx7viJBLHT6CMiZMBGm7groWf682UtZ4kIqX/pZyjjwY80bJS/0L//M2izgKtraS98cfyfvTTyhTCnKUD6xTyqhRlDJ+fKhyT5h1CwnLv4KAICAIbHgICCG34a2ZRCwICAKCgCCwkSJgR8hxxhwfZsmg/pQJsspq6HSpJSd2w9nQtsxzvOyadvprX8trG/q1ebbOSctGwkPra1l+bbWjZfRZy8bLrhN7poyOw3rWMtbrkeLUOpHm7ETG6tOJTjgZ87o5tvrg1/o+j8PNwZRhOfNwohNNhu9rH+FktU8tx6/DyWqZSHZNGW3beg4nY17XY6tuuNhYTutYZczr5thqO9zrcDrmdXNsZ0ff53vW+LS8lnGCr9Yxz/GwG86G6UeP+xNvJLumHW2bz/q6eS2cHTtZrRdOx/QRTsa0G05G+zFl9bVwOqZsNBm+r+Wtsk6uaxkdkz7Hy641Jm3f7qxjseqY181xJBt8z2pHy2sbTmW0nj7Hwy7b0HGEs6f9aTkn8Uayq+1Y/ZnXzbH2b571ffOaHsfLrtWOtq/POoZIc7XK8utwdrU9JzKRfJp23KjukZ6RTllZA8uQc6GHFmeHdbw3j2puuoWa33sbWXI9lIysphSUG/S1NVNvex2lDhvZV7LSg/5vTBpVXg/CZO4cRfpkT5mKsooHUMrIkbbZPUlJbnKBsEufOIFSNt9MybRyycqbZ1DrJ/PI39FG2TvtRMP/+lfK2WcfBlNBHMTngpprr1XETy9KS6YUV1DhUcdQ8fm/Qa+x8eRDBZSmmU9SNfqndS5ZqHTCEnLoU+2rraPaO++iGhBGvVWVlJxZQNnb70CZu+8EAm8Y5pJEPSBLGpG91PHtmpKV6ytDDoQcH70//kSNMx9HCcoHkSW3RGGROXI8+pehzH/VMmTxedci5Lyrqqj2ptup7omZ1NtcQ25QcgXokZ574EHo/ZahbK79TxIyI5NRXnQEpf1ivMpIY7xtCbmrrg71kMu02AE73PYW9x+cgV57synY20OZIK6KTjqJ2tGrrv6Zp1SmWtlFF1PG5K2p8elnqPHVF0BwutGTbV+Qgduocpct6GHIZUHLzj0PZUEvxRqEss46mGT7980gIF8jH0i21KISlKH8J7LeTgN5aJCMHMebiOOf11PL+++hZKWfMkaMpWH//CvlH3fkuhly/STkMqdMocLDf4XMReyJF58nb2MduT0ZVHjkUVR60XmUvs3ktfvrrQ20/Stm1jkbkz/zapYdkqoUJ2fGrdn79spyVRAQBASBDRMBIeQ2zHWTqAUBQUAQEAQ2QgT4wYJZspJ7yfHrcA80NkIIZEqCgCAgCAgCgoAgIAgIAoJAvxBwgZTIANkSD0KOHfcuW06NDz9GtQ+DBPoRJBDyltyE8pM4+8lLaSNG9xFyyRXl1PnpZ7Tqb3+j5jdeV4Rc3p77qL5zmXtMQ7aZhbxhB0w88A+TDWsIh/Y3kQU14xaQeu+Qr7WFskB+VIAAyjsIRFJaqiof6V1dBWLm31SHuLxoQZA6AEIu2NtLPQsX0co//5kan5/FUVHOlJ2p9PQzKfvAfdETrIzwQYQ6QCip/nhvvbXeM+Q4pmBXN3r0fYp5I+vrTWR9eVEqUa0FwiPuhR5ci5DzNTRSw8Mg8O67GwTeYmT5JamSpGVXXEbJZZiTXbYVyEl1GPe6v1lAdXffQ/X/e5p6qyspfew4qrj0Mio45hhy5eeG5I1/u79dRPX3PUD1Tz9OPatXUkphIeViH3SvXEltH3+gsC2/5BJK33oSNT73rCpv6a2upvRRYyh93HgQqIuoY9ECSi0sQ/+531HRWaeTKxetJLBFur9GLHchlucQS00lefLzqeKSy6jk7LPJXVzYt4e4D2DLrBepCpl67V99gey6DPjdFX3qrqbs/aYPmJDLRknQcpCK5A1QzR23gzz+UO3L9M1GIfvvLCo84XhKRt9EKTFpbAwZCgKCgCBgg4AQcjagyCVBQBAQBAQBQWAwEDAJuQ6U7BBCbjBWYej7NL8tPvSjXX8RCi7rD+uNxZPsmY1lJWUeg42A/C4N9gpseP7jvWfcHndcCTkuldj58efIRJsBkg0kUO+aUnproE4bsXkfIZeCsoNd3y5EScFrqeH5Z8FhdYOwG0mlvzmbCo49hjxlpaFsH9YNBijoRTYQSkVyjzYukelak23ViV5jNbfdTk2vvYTMowZKGz2GSk48CSUtj6bk8lL0HKtFf7s3qf7RR6njm68oAEJNEXJHIkPugv5nyPEcuz75nFb/4+8gul5XMys45DAqvxhZXNtvR0kolegHudX69jtUfcsMavv0k0Eh5DgwznpreugJqrn/bur8EaUSjUwqvp+/3/6kS1ZyhmPLK8g2vOU/1Pb5J0q2gLP6LriQ0qdsS+6sTJByYLlgIwgijonJID53cWlIVw6ItjUZZz2LFlP9vfch0+4xEGyrKBU9+LjfWuEJJ5BnOLIHkd2WlJKi+s1xDP66BpX5Vn07shO/+xb97lJRLrJc9d7zNtRR0ZFHo7Tj5ZQ2fiw1vfC8Is06FyyAXDolFxYhK7IdGZgtlDN1GvrKXUHZB+yNmNLYNHmXr6TGx5+i2gfuU8SdKy2N8qftS6XoP5gxbQdKgi9Cj8KehUuo4bEnQCI+GSIFkUlXdPQxVHL+eZT6iy3jQsgN++MfFTlZ/8CDVIe+ed0oX4n8Y8qdNh3xXKB6MboL0K9PMtvU2sk/goAgIAjYISCEnB0qck0QEAQEAUFAEBgEBKyEXCd6Ivh9KN+Bz4xODhRccSKmZPAR1LFsJLvh7MSiwwGF0wvnx+kkwtnV+to+y+mxvhfpHM5uJBvx0NH2+xuvdS7hYrHK8Wvt0+6e9Voku+HsxKqj7Vn19XVrbE5esy2tb7Vr1ddy1ut2ryPZjWQnXAzx1rGL2XotXCxWOX4dKT6rfDi7kWyE04nkOxYda6x2ryPZtcpHmpNVNpLdcHZYR9+z6uvrVj/82iqrZSLpaJlI53B27XT64yuc3Ug24qnD8UfyZTc/81q4WEwZPe6Pn0h2w9mJVUfbs+rr6zr+/pzZlta32rXa0XLW63avI9mNZCdcDPHWsYvZei1cLFY5fh0pPqt8OLuRbITTieQ7Fh1rrHav2a4Hpe1Uhlz2wEtWah9MAjU++AQymUAC/bQ2CZS2GQi5k0+jotNPUr23vCsrqen+x6jmwXupcwUy6kD05Oy8CxUccSRlTNqK3Hl56v18oKOTfDX15K2vVf3lsnafRqkTt1QuexYvpbr/3k11jz+K8pFV5M7IVP26cqbvQSnDyqlnxQpqefMt1buLy/sxmZSKXmKFMRJywW70j/vqG2S//Y0aX3kZmyZAWZO2oaJjjqOs3XdVBFUXSKmW116l5nfeUlliXE6xcD2XrGRwVKzffEvVKNvIpRL93e16mdTZJOSwHajr6/lUfdOMkGxXO6WWDUdpyP0oZ689KWWLkchaTAcx6iU/yn56UarT19iIspHbUuZOO1ISE3Ygk7wrV1H9gw9h/e+nbvQS5B50mej1lrP7dEoZXo41GY4SjduQp6JMkXOEXnstr7xBVdddT22ffIBykb6+GJOSXCAEL0DWJLL0QOa1oudg9Q3oOfgBypN2d/0sh56DJSefSuWX/JZSxo3tI/s48639nfdAMt5GrfNQihIlMT3pBZS//y8p5wBkMxYVo/9aOzIJP6Fm3iOc1QkcMiduRWUXX0R5RxwG8jcrLoTc8GuuoaxddsHeAcbXo4zmKy+qrEVPdgHKpx5NxWefgSzArdB7MUQm9k1OBoKAICAICAJ9CAgh1weFDAQBQUAQEAQEgcFFwErIdXSCkPP//GFucKMT74KAICAICAKCgCAgCAgCgsDQQyAZPcAyMzMpyxEht4Iqr74KxNfjxIUK83bbk8pAgGTvvScypLL7JsdZbF3zFyBLDiTQC7OQ6fQzCZQ+cgwy5E6nwtNOpJRRm6mMt+7vFqoMt4ZZz5GvuYmSQJillA6jjC0nUHJpqcrK8tU3Uc8PP5G3oZbSx6AE4jV/oJzD9lc+A23tyILi/m93UOfCBaoPGd/gr9vxTxAkkSslk5KLiijg60EWXT2l5BXH3kMOpJ531WqquuEmqpv5sMrOcgc8lL7FlpQxZRuV1df1/WLqWvI9Bdo7wNchs88VTAAhN48q/4X+eyCa+GDiquLKK0FcofShcfjqG6n5kaeo+q7bqWPJAgDy85cL8/c/gCouv5wyQRQlIatMyT7xHPrj3UYd338LftRPnmC6KjWaOnEs+sTlqFKYvZWrqZvnh15rnEFXeu455C5HWUtgHWhppaYnn1EkWMfCbzF/L9YBa4CCmS5kZObt+0sqYZ+7gsTjDDUcne9/SrU33kqNb75M3vbGUPSwlZyVSxVXX00l552jylByf7q6e+6jhmefpp6q1SE52PakZdGw30PuwnMhh2w96OqjF33bGh54lOofm0ldK39APH5yAYNU7LFk/PhbGqmnehWyOXtA5KUio28UFR56OBWecYrqL8h2eE7V/5lBnMXnrcMe5B5yIAALTjwO+3ikdtV3bnsD2ZEz0Ndw7rvYH63EJSuZkMvZe28KtLZT0wNYj9tnUMcy7Ffs94wJv6CS006nAs7q5P53RgnQPqMyEAQEAUFAECAh5GQTCAKCgCAgCAgCQwSBdQg5lE/xoZzNOgd/ODM+hK5zny84lbFVtlyM5Mv4oLiWViQdFgynt5YRmxdO7EaSWV+4hJtjpNjC6djAsM4lJ3bjJbOOc8sFJ34sKuplJL1Y9wsbjmY30n3Wlz3DKNgf0bBxum5O1sAaQSw6Vht2r53YjZeMnX/rtUi+wuEbSYfth9Oz+ra+dmI3kky0/dKf2CL5CWcnFh0rBnavndgdqIzTNXPip79zcOo7FrtO4nUiY+fbei0WO7HoWP3avXZid6AyTtfNiR/rHGLRsdqwe+3Erp0M5pqcnExZDgk574qVVPn7P1EdiA0/spjypqPfG3p7Ze25u8oiMkPzNzVT89PPg9j5L7Uv+JIC3m51O3PCVlRyxpmUf+xRlDysQl1jQq39vXkoGfgotb43F72+qlFFMNTjzLTJWWYphSXIoNudSi+5kDL32KXvdudnX1PDg49Q0+svIyPuR5UJxTeTQGwk5xVS5vjt0Ftue+pavpCa33ub3GnZVPjrY6n43LMobcI44v5pTY8/TdW33Uqd3y9QRF7p+edT+VVXIatrbYKL7XLZyrbX36E6lGZs/XAuiMRGRawon0lu8uTkU1r5MJBQqdS1GkRiZyMVHnYElSHTKwPlH1HKgxqfeJIq0deuc+F3lFJWjhKJx1LJuWdT6oRQ5h/bCncw0dcx9wNafd211DJntopXZZIh3uRhw9ZS44y23mU/gvS8jepBpvpQ1pM/O7k8KZR/yKGqZ1/G1CmqjCQ+QIFsrESG44PUOGsWda1YTr6W5r65/WwYBBvIq7RRo6jswguo8PjjyGWUW+yc+wnV3XYPNc9+nXoaqyi45ouSScjILDzo0BAOO24f8gmjqrTkEygteT8yJRcvUm64tGX2NjtS+e+uoJxD9lOZh77qWmp66imqufMO9I1bqORc2Bfpw8bQsL/8mfJOPPrnMqdrgmWCuGf+d+iP96jqVdi96ifyISvOPBRdmIks0c3Hqv51Bcf/mtK33QrxJSuxQGsb1YBgq8L+8NbWUsa4CVR86mlUcPyxxKVXrUf728jK476G2Gvc1zAHhNywa/4CQm4vlQXqq6pWBF/dQw+qMqucGcrkaPkVvwM5uhN6H0qWnBVTeS0ICAKCACMghJzsA0FAEBAEBAFBYIggYEfIefHhM5aDe3PEcnAMfDjt7RHOj7YTLoZo9mO1G86fvh7Orr4f6RxtTlZdO199Nnh9bB4qRcOFfUS0aw2iH6/t7DpR75uTE2HIhPMTyU6suHBIkew6CTlcvNF0++s3nB87OyYe5tgupv7YtdMPdy2c3XDy5nW7OZn3rWM7X9FsRMOFfcRi1xqb3Ws7u3Zy1mvR5mSVD+cnkh2t40TG6i+SjlXW7rX2bXcv2jUnvtm+lrPzpe+F82XqmzLm9VjsmrbMcTS7pmy4cbQ5WfXs4meZSHbMOK329OtY7GrdSOdwdiPp8L1I87HTDefHzo6JhzkeqF07/XDXwsUbTt68bjcn8751bOcrmo1ouLCPWOxaY9Ov2RYTcpkoNZiNnmxpqWlIzHHp2+ucfdV11HA7iJqXZpHP34beV3tQ0cknqzJ7nF211gGCwV8HkmvmM9T4/HPU21qr3r9l77gjyJvj0Wtte3JxiUN9MBG0cjU1PfgMSLXXyNtRCxKvB8QVcvEQZxIyqzzZeZQ5aVvKP/Rgytx9Z3Llo5ylPvDesHvBImp65llqmf0WSJNq7GciD8jG7Ck7UeEpJ5EH/eQan3oSpQJfBiGXSfkHHqxKEiaPHI6spTZqm/0e1c98BITcQnLDZ+Fxx1Hh6aeTp6REe1nrHOzppY55H1EDdNq/+gyZgJ0qVndqDmVPnkp5B+6LjLxuanjhOepaugT92vZTeKWMRUlFlLlsff0NqnvgftxbCh+lxP3a8o88AhlSaxNqazld84JLUXZ/u4Bq77kHhOD7oXiBq4q3uHgdFe731vXlfKpHL7X2Tz4C4RkAnly68SDKP/5olA/dDLFr41iqnm7qeP8TagRJ2v7152pu3LuP93CSC5lunEmWV04503envBOOpNTx49TcteOg6rP3JTU8+Sx66L2PLLEmtf6utHRVnrHopJNC8wTpxkcQ/es6PvwQ8T1A7d98jdKxMIfszYL9D6TCk1HedIvNQ0QbPt+1z5mjetR1LEAGH+TcGRkoq7kPFcKmioP73FkPxO1HpmDbW++oPdC1dDE4UXxW5P2FGNzJaZQxZjzlHXYwZe+/t+pfaJoIdndTI3oQ1s+cSb0NDciGHEcFvzqScn6JspclRaaoGnNZyobHHlOlNYMg5LK2246KzzufMnaYGpJFa4VOlMnkXnLtX36m+hpmbr0tFR17HGVO24XcuTnr2JQLgoAgIAgIAvjbgD9EoSdvgoYgIAgIAoKAICAIDCoC/CfZj/IxXfjw14HsuHb0C9AZcpH+XOuHGpFk4jUxJw9ZYvEVi11Txxyb/sNdN2XiMWY/5hGvteiP3UTJmvNyOjZxN8dO9cPJmbbMcTh56/VwOuZ1c2zVj+dr0485HqgP05Y5jmSX5fiItG9NW+Y4kt1Y7jmJpT92tT2tE2mOWsacnznW982ztu/ErqkXyzhaLLHYZJ1Y7Jo65tiMIdx1UyYeY/ZjHvFai1jsap1IMWgZHXMkWS3TnzPb1zbNcX9s2MmatsyxnazdtXA65nVzbGcjXtdMP+Z4oPZNW+Y4kl1TzhybOuZ1c2zKxGPMtvnQ+yceNtlGf+xqWe07UiymrMqQQ7lKJ4QcZ/FwLzfuy8XjJBAhLhBeSckeDla7/vnM8l3dFACZwfJ8cMZRUno6CB1kHll18F5eyUMn2NaGrLUGVfKRs6rcebnkKiwI+UOZQ1dKiipl+bMz4M+EET4L+JtbKICMtwDsuaHjzs9Xvc84Wy4A0oznwL5dmYgfsTAhg8WjADKpglxikuMFAejKyoJeRsTygUx0BTjW+gbyN6HcJrK13IWFKl6ep7KLzyYEIknhBRKS58MHZ275gSWfWY+xDMUTnhTtmy/i5fkGYDvIRCDmFi1ezpQLgPgKepF9GMDjTNZBJhaTqZyNttaB2yyn1gPZZIHGJoVr0OtTmLiRDecCacTxKv01c+qzwfGxP+DJuPAPeVEqsiBPkV1uYKtw1wpanufD64+ykoxJEmOCvnUaMxZnvHgNeZ2UHHwrbLFWppw23Xfm/Yj14j3Ce9iPNWMiMAlktBvkrtrLwMLFZTStxDTvD6WH+Hgtsf/UeqXZyHKMvBcxF8ab9wBjxOuTxPt+zaH2DtaOY+DfV7UWPN9U7G3r74ZWkrMgIAgIAps4AkLIbeIbQKYvCAgCgoAgMHQQ4A8xmpBjMo5/Ys2QGzqzkkgEAUFAEBAEBAFBQBAQBASBxCDAxFwKiAXuH+eIkNNh4H23OhJJGoBMCyKLiPtrcZxJbpBUTPo48cnkH+sjTM6ssyNXwsbPU1OKODvxxYZYnv3hh3UUuWUSXNHwinaffUQ6BqofyTbfY/tMMGlMQVb14RoNI9bFevBash2lx9hE0mMd/mGZeMjZzU/FhPYGvL84Hv6xknB2egjr59jsBCzXeB58RJtHNBllRP4RBAQBQUAQEEJO9oAgIAgIAoKAIDBEELAj5Hr5G5D6Q1A/4uQP/bHoRXORKLvR/G4q9xOFb6LsbirrMljzTNS6JcruYOEUL7/xwiVedqzzSpRdq59N9XWi8E2U3U11ndbXvBO1bomyu75wceInUXMMZ5evpyIbiMm47JzoJSudzEFkBAFBQBAQBAQBQUAQSBQCQsglClmxKwgIAoKAICAI9BMBKyHXhtIxYQk5TdLxNxX12PQX6RuMLOdER8uYPqx2nciYcZljrWtes9o37zkd29nVuuHs2+k4kXUiE823vq/P/YlF6zg5h7Orr4ebi7ZtyjkZaz0+a3nzWjR/pqx1HG972n4sdp3oaBmesznWfvmsr5vXnGI0EF3Tn3Uci12tE6+5antmbP3FxRqLtunUjumbx6a+Hpsy0ew60dEyVlvm9XBjM5ZwY61rd9/q004m3LVY7NrphIvBlHUio+MMJ6vv67NpX19zqqvl7c7h7Orr0XyYck7GZgxa3rymx9H8ajnzbGcvFjumTR7HYteJjpbhGM2x6V9fN685ndNAdE1/1rGdXS0TLjatE6+5anvaL5/D+TZleKx1rbGY1606Tl6b+mvG3C8uBYRczv+zd+4/ch3XnT/T854hh0OKHOst2d5QsmSJ0lqRJcvE+rULZLGx9csajIwgvwQwNkay8Z+RH7zOIpGA/LJWEFvYYBeB1thfjNjiilJs0zFFyXqRlCy+XyLNN4fznq1Tt8/c6ju3u2/39O2+3f25Rqvq1q06depTl+S4v3NOTbkzzxDkslCkDwQgAAEIQAACHSSAINdB+EwNAQhAAAIQCAkkBblr165VF+TcQPfVUupVTiqS+qxVjZ2cu94aqvmm4/Jmk5zb5tN2q9fzP8/nSf9srrx9C9ef9CHvuW2NtcpqPoV+1xq/kWfJuc1WUbiYH0k/rd38bXWZnC+0n/fc4VzV6tX8a4dvnZy7Gg9rr+abPs+bTSfntvXXKqv51w4uNkfSB2uv5Xfez5I+2Xzt8K2Tc9s6q5XqmzFI+mnt1cZutL3afKFPG51jI+OT/vkIOXeGGILcRqgyFgIQgAAEIACBdhFAkGsXaeaBAAQgUCQC+hulei5B8tKc81l/8zU5lvsNE1gnyF29KvMuZWWmy+1pvS9o9AuLIl/NpNjMsqZ6drPY6CS3ev6n+ZZpTfZb5s5AtXcnk500B9rQlieXajxsWUXmoj7mxcbsVvtStl+5aCRIv70zWffa3hn7s5Mss9pJjmvXfT3/0/zItKY6f/9mspE2eZva8uTSb3+WdMuy7Lcx5+/fxEvu/iwpv1EnyG3ZsoUIuQQebiEAAQhAAAIQKB4BBLni7QkeQQACEMidwOrNm7LixB5ZmNdvbqP53GHopaktMjAxER0InbsXTJAkoF+2LLuDxm/duiU3XLrKqyrIzc/X/aLX7NiXNXYfllm+7An7F6Feaz3qX9Y1pdnRsdae1U4RmJgP5rvda7mRdbTaXuhXO+vV1mHtWRlZ/9D3rGPDMUWqp63J/Mu6NrOh/a1uNrTMaicc0+l6q9aRZsfW1itcbD1aZl1TGpesY8P5ilRv9Zpaba9TrKqtw9qz7rv1D9eRdWw4pkj1tDWZf1nXZja0f7W62eyW0tYR+puVR3LM2HgkyGmU3NjomGgaSy4IQAACEIAABCBQRAIIckXcFXyCAAQgkCcBJ/osvv++zL3+miyePiOytORnG7rjDhl76ikZfuihSJTL0wdspxLQLyZMkNPz41SQm5ubW/viJXUQjRCAAAQgAAEIQAACEOhTAiq+qSA3PT3t01YiyPXpi8Cyu5OA+/+/q+4XUv13Eq6+dg0NyYD7uN8AWmuiAgEIQKBXCCDI9cpOsg4IQAACWQm4H3RnX35ZLn3vezJ74ICsOsFHr7HHHpNt3/mOTD77rJS2b89qjX4tJJAmyGm0XNpvELdwWkxBAAIQgAAEIAABCECgKwmoIDfhMnyoILd5ajMRcl25izjdrwQ0c8/S8eOydOy4rN64GWFwf6aH7r9Phnb+npQ2bRIX8tqveFg3BCDQowQQ5Hp0Y1kWBCAAgaoEEOSqoun0AxPkNCru+rVrcvnKFZ++UttNlLOy074yPwQgAAEIQAACEIAABNpNIExrqfXBwUGZmIwEuanNUzI6OkrKynZvCvNBoEkCSx99JDd/9CO5/sMfyeJHR72VAXeUxuZvfUum/vIvZHjnThGNlOOCAAQg0EMEEOR6aDNZCgQgAIFMBBDkMmHqRCcT5PTcOD1D7opLWXnT/dbg4tKirCyvyMrKincLUa4Tu8OcEIAABCAAAQhAAAKdJqAinH1UjBtxX95vclE0W7Zs8SWCXKd3iPkhkJ3A0pHDcu3vX5SrP3pJFo6f8ANVkNuyZ49s++53Zfjhh0WGh7MbpCcEIACBLiCAINcFm4SLEIAABFpKAEGupThbbUzPkFtYWPBCnJ4jd+PGDR8lp236DDGu1cSxBwEIQAACEIAABCDQLQSSYpymq9y0ebNsdp9JVx92X95rGksuCECg+AS8IPeiE+ReQpAr/m7hIQQg0CoCCHKtIokdCEAAAt1CAEGu0DulUXCLi4tehJudnRX9aApLbVt2z7wg5/aQCwIQgAAEIAABCEAAAv1GIBTkVHwbHx/3Z8hNTE668+NGvSCnfbggAIHiE0CQK/4e4SEEINB6AghyrWeKRQhAAALFJoAgV+j9sbSVGhGnQpymr7ToOFJWFnrrcA4CEIAABCAAAQhAIGcCJshpFJylrBwbG/Nnx2n6Sm1HkMt5EzAPgRYRQJBrEUjMQAACXUUAgHJX/wAAQABJREFUQa6rtgtnIQABCLSAAIJcCyDma0KFN01PqVFxPjLO1bWNdJX5csc6BCAAAQhAAAIQgEAXEHABcKWBkhffBoeGZNh9hsofxLgu2D9chECZAIIcrwIEINCPBBDk+nHXWTMEINDfBBDkumL/VYALP4hxXbFtOAkBCEAAAhCAAAQg0CYCKr6VBge9MFfSOmfHtYk800CgNQQQ5FrDESsQgEB3EUCQ6679wlsIQAACGyeAILdxhm20oEIcYlwbgTMVBCDQMQL6d51FB2up9/0W6aDp1/RMJC37be0de/GYGAIQ6G4CTojTvy85Na67txHv+5MAglx/7jurhkC/E0CQ6/c3gPVDAAL9RwBBrv/2nBVDAAIQ6AICGhV84cIFef/9932pLtcTpeo9b3TZrbDnvhcuX2sVa6hZqgA5MzMjO3fulNtuu82LcjUH8BACEIAABCAAAQh0MQEEuS7ePFyHAASaJoAg1zQ6BkIAAhDoUgIIcl26cbgNAQhAoLcJLC0tyRtvvCE/+MEP5O233/bnAfmoh3L0g63eRLNkqc+tv9VtTHhv4+q1JZ/buEhwi8Q2q4ciXGVdIzcqvPA3kZ9Ru9bdP81y/fp1eeihh+Sb3/ymPPLIIzI6OhoOpA4BCEAAAhCAAAR6igCCXE9tJ4uBAAQyEkCQywiKbhCAAAR6hgCCXM9sJQuBAAQg0EsEFhcX5ZVXXpG/+qu/8oLc5s2bfZSYngmkn0jEis4IsrqW4bPwPm5XSlFKs7gtUsn0PmwL7abWS26+AfXFovfKqdJcQ9g/q03rp9Fxhw4dkttvv12+/e1vy9NPPy0TExO9tL2sBQIQgAAEIAABCFQQQJCrwMENBCDQJwQQ5Ppko1kmBCAAgTUCCHJrKKhAAAIQgEAxCKggNT8/7wW573//+3Ls2DGfvlHPUzPRLK00Ac6ErWSf+LkKZpGoZ33tmZ3XpqVeyefaT5+VBgNR0ITAstA3UBYMw/nNvpZp9WieSBBcXV2Rffv2iabt/JM/+RP5whe+IJOTk35cMXYILyAAAQhAAAIQgEBrCSDItZYn1iAAge4ggCDXHfuElxCAAARaRwBBrnUssQQBCEAAAi0hoELUrVu3vCD313/913LixAnZsWOHjIyMVAhyXhhLRLWZCGail91HglccQZe81/5mz8aGZVgfdGJcyYlyvm1N2HNCW0KQ0+dm0+bTttBW3B6JcXqvguS+fa+Kpu384z/+Y/niF78omzZt8uN0LBcEIAABCEAAAhDoNQIIcr22o6wHAhDIQgBBLgsl+kAAAhDoJQIIcr20m6wFAhCAQNcTUDFKBbmbN2/Kz372M/mbv/kbL8jNzMysE+RUvEp+kmJX+DwUw7Q97Gt1FdCsbqX1je4jUc+36fxeYFM/1gty4dyhDbOrZVyP12IRcpq287nnnvOC3NTUlBf3tD8XBCAAAQhAAAIQ6DUCCHK9tqOsBwIQyEIAQS4LJfpAAAIQ6CUCCHK9tJusBQIQgEDXE1BBbnl5WW7cuOEFub/927+VkydP+pSVyQg5FblCAc1ELxPCTOyqvLcouXRBzvqm2TIBrTJCTkW1siBXFudsXitDW2bD2ir7RKKcRchp2k4T5LZMT8tQWSzs+k1mARCAAAQgAAEIQCBBAEEuAYRbCECgLwggyPXFNrNICEAAAgEBBLkABlUIQAACEOg0ARWjNFXj9bIg98Lzz6cKcpYKslLQCqLXnDiWLq5tTJBTmyrI2Tlxfv4MglxSgDNhLvS/VIqi8yxCTgW5P/qjP/IRctMqyA0N+Yi6Tu8R80MAAhCAAAQgAIFWE0CQazVR7EEAAt1AAEGuG3YJHyEAAQi0kgCCXCtpYgsCEIAABDZIYE2Qu37dR8g9/8ILcvrUqapnyIWCVrW6iWGRQFddkKsXbRfZj86F07qJcqU1QS6KujM/rIzmXf/MnsdlZYTc3NxchSA3PDyMILfB94vhEIAABCAAAQgUkwCCXDH3Ba8gAIF8CSDI5csX6xCAAASKRwBBrnh7gkcQgAAE+pjAOkHORcidPn3ap6xUQcrELS2TApq2xeJWYxFy4Vibw2zZs+g+trtekIvSV9o4K0N72mbtVsb21wtye/bskd27d4tGyCHI9fEfDJYOAQhAAAIQ6HECCHI9vsEsDwIQSCWAIJeKhUYIQAACPUxABbkf/1gu/7fvy+wbB2R1bt4vdmzXo7L1z/5MJr/xDSnddlsPA2BpEIAABCBQJALVBLkdO3ZIeIZcWspKE7bC0sSwyrb1wlkojtkYa9MyrPsz5FT8MwFwLUJuvV2zZfMnbVm79dPz6JTBvn2vikbIIcgV6e3EFwhAAAIQgAAE8iKAIJcXWexCAAJFJoAgV+TdwTcIQAACeRBwX/rN7d0r1/7HD2TunXdkdX7BzzL6mQdk6rnnZOxrX5OS+618LghAAAIQgEA7CGQV5EzASpYmnCWFrvi+8ZSVSRHNC3KD0Xlvfr4UQS70w3w0O/bM7uPnRMi14x1jDghAAAIQgAAEikcAQa54e4JHEIBA/gQQ5PJnzAwQgAAECkdg6aOPZP7AAVk+e15kecn7N6iRCI/tkqFPf1oGxscL5zMOQQACEIBAbxKoJsjNzMz4lI0mXlWPkFNRK4poU8Frfb/qgpzZ1tLSYYaimdW9zcFyekwnxml7PGd0X9HXIunKZdQ/7qfzaWSc+bqysuwi5PYRIdebrzirggAEIAABCEAghcDSB0fk+g9/KFf/5z/KwsmTvseAS1e+5T//Z9n6F38hw5/5jLgfBlNG0gQBCECgewkgyHXv3uE5BCAAAQhAAAIQgAAEup5AUpB74YUX5NSpU6lnyJlwFglaJrTFpQpfJnKZCKbCmQlg1qal1fWZ2VWY621HNsN0lfH4OGWltSXnt/akXRXkbG5SVnb9a8wCIAABCEAAAhBokMDymdNyy2Xvmd33mixduOBHD7iMBBPuLN3Jr39dhu65R9wPdg1apTsEIACBYhNAkCv2/uAdBCAAAQhAAAIQgAAEeppANUEuPENORS0TurTU+0jgiqPVTNwKy7hfpQBnIpnZDPtFduP++mx9yspIiCuVhT0V62yczR/aTK8jyPX0i83iIAABCEAAAhCoTWB5WWRhQVb1o3W99GerkREZGBtDjIuI8F8IQKDHCCDI9diGshwIQAACEIAABCAAAQh0E4GkIPf888+vRciN6BcyZfHNxLM0wcvakmU0NhLPzE6yDMeEz8J6miCn45xl718zglw0byQurq6ukLKym15afIUABCAAAQhAAAIQgAAEINAEAQS5JqAxBAIQgAAEIAABCEAAAhBoDYE0Qe706dMSRsiFopkJc6Fg5sWxsnAX9o36VEbTaZuNrWfLxms/P04j4fx4jW4ri3HlM+XMbi2b1ifylwi51rxBWIEABCAAAQhAAAIQgAAEINAdBBDkumOf8BICEIAABCAAAQhAAAI9SSApyNU6Q87ErlCAi0QzS10Zi1xxn0pBztptnN7bx9oqy2i8H6dRcSr8lUW4SJSL2rRdP0kfQ1vWJ/IhnlcZ7Nv3qszNzcmePXtktzs7ZXp6WoaHh73Nntx4FgUBCEAAAhCAAAQgAAEIQKDPCCDI9dmGs1wIQAACEIAABCAAAQgUiUBSkNOUlRohNzMz4wUpE8uqlaHglewTPduoIFcWzgYrxTizPRBEyIXzJ/3Se/uUSoMVZ86RsrJIbyS+QAACEIAABCAAAQhAAAIQyIcAglw+XLEKAQhAAAIQgAAEIAABCGQgkBTkakXIhYKX1k30StatX/S8uiBn0WxmJ72Mot70nDh97vs4EU6j4zRSzjXE7SnRduabjY3mUEFO/bIz5IiQy/Cq0AUCEIAABCAAAQhAAAIQgEBXE0CQ6+rtw3kIQAACEIAABCAAAQh0N4FWCXImfJkYF99XF+S0j4pyKpJZacJZON4/SxHkwui4SGiL01DafdKetUf2o/6krOzudxjvIQABCEAAAhCAAAQgAAEIZCGAIJeFEn0gAAEIQAACEIAABCAAgVwIJAU5S1m5Y8cOGRkZ8akdTTjTMhbKNh4hZ3ZVJFPRTa+kfXtWKqes9IJaOUIOQS6XVwKjEIAABCAAAQhAAAIQgAAEepIAglxPbiuLggAEIAABCEAAAhCAQHcQSBPkTp065c+QCwW5UDzTun0s4sxKa9cyatOUkuuFPOtvkXFx/7iv9YlsOjtmc02Qi2xrv8q+lTbsWdjPfFLbRMh1x7uKlxCAAAQgAAEIQAACEIAABDZCAEFuI/QYCwEIQAACEIAABCAAAQhsiEAjglwkjMViXJqIFvYJBTDrG4pj2lZfkItSXvrxNQQ5s69lWA99qKzH61hdXZF9+/bJ3Nyc7NmzR3bv3i3T09MyPDzshb4NAWYwBCAAAQhAAAIQgAAEIAABCBSCAIJcIbYBJyAAAQhAAAIQgAAEINCfBLIKciqcpYldyTa7j0WxyjPkQlEs7Bv3jwU16zvo0lWWymfNlXw0nPZxUXH6P71PiHChLbNhbXpv81qUHBFy/fnus2oIQAACEIAABCAAAQhAoL8IIMj1136zWghAAAIQgAAEIAABCBSKQFZBTkWsMJrNBK5Y3IqFrvhZpRgX9lVhzEQ+E8nSy6ifpav0fcqiWijIabt+zKb5ENq0PtEzIuQK9SLiDAQgAAEIQAACEIAABCAAgZwJIMjlDBjzEIAABCAAAQhAAAIQgEB1AmmC3OnTp2XHjh2SPEPOBDUrTewy8cva4/v6glyaDWuLyhqCnDtLTvuEn3qCnPkoLrrO6kTIVX8/eAIBCEAAAhCAAAQgAAEIQKBXCCDI9cpOsg4IQAACjRBYWZHVpSWR1dXo48bqb/67X+sX9+2guxloxBp9IQABCEAAAk0TSApyL7zwgpw6dUpmZmb8GWomWiWFLmuvFM/iqDN9bs+sbvcmoJkNK+15Zf+ycFZOWen7uH8nSyrGadrKsihnY8yW3YdzJe2XSoPeR86Qa/r1YSAEIAABCEAAAhCAAAQgAIGuIYAg1zVbhaMQgAAEWkdg5eOPZenYMVm5dk1kZdkbHpiakqF77pWS+wJ0YHi4dZNhCQIQgAAEIFCDQFKQe/755yUtQk4FORW0rDThy0QuK63dBLHofr1wZrbCfmYjLKN+8Rlyeu+fOyHOnyPXhCAX248ERCLkarwgPIIABCAAAQhAAAIQgAAEINAjBBDkemQjWQYEIACBzARcVNzc3r1y7e//Xubee09W5+f90NEHH5SpPXtk/CtfkYHp6czm6AgBCEAAAhDYCIGsglwotIV1jVCLhLFIKLNIOhO99FkkusURcyaqheKe1e2ZCXV6PzgYC3IlL8iFc0Z24/kikc3u0+zF/g9631bcL8fs27dP5ubmZI/7t3j37t0y7f4tHna/IKPjuSAAAQhAAAIQgECvEdCsPas3bkQfzeDjL/dz26ZNMrBlSgaGhsje02ubznogAAFBkOMlgAAEINBvBJwgN/vyy3Lpe9+T2QMHZNV9+afX2GOPybbvfEcmn31WStu39xsV1gsBCEAAAh0ikBTkqqWsVBHLRLNY0FIxLBTHogg6E9OiftUFudCO2U4KaCrorT1zPvhUlU4ki0XAxgQ58y3yOxLviJDr0MvHtBCAAAQgAAEIdIzA8rlzMvfq/5O5n+2V5XPnIz+cCDf+lS/LxNf/UAbvuis6VqNjHjIxBCAAgdYTQJBrPVMsQgACECg2AQS5Yu8P3kEAAhDoMwJZBDkVyVQUUzHLylA4M5ErFNj0eXSfXZBT9KGtyIbZccKbnUtXIQIiyPXZK8tyIQABCEAAAhBoAYGlDz+Q6//wD3Lthy/JojtSQ6+BkRGZeu45mf7L/yrDLouPSxfg2/kPBCAAgV4hgCDXKzvJOiAAAQhkJYAgl5UU/SAAAQhAoA0EkoJc8gw5E9ZMiEsT3SxKLnwWC2vpglz8PIpSC+9DsU/rPmWlinE1BLlwfFhP2rL1RH2IkGvDK8YUEIAABCAAAQgUkMDSkcNy7cUX5epLL8nC8RPeQxXktrj03du++10ZfvhhBLkC7hsuQQACGyOAILcxfoyGAAQg0H0EEOS6b8/wGAIQgEAPE8giyKWJcaHopfXq9+mCXCiMJceHIpo9K7lz5NbaNxAhVznvoLe5urrCGXI9/I6zNAhAAAIQgAAE1hNAkFvPhBYIQKD3CSDI9f4es0IIQAAClQQQ5Cp5cAcBCEAAAh0lUE2Qm5mZcVmKhstpJ+NUlSaQmbCVLO25ltGz5gS5cLwKgmpLI+RKWjYoyJktb6OcSpMz5Dr62jE5BCAAAQhAAAIdJoAg1+ENYHoIQKAjBBDkOoKdSSEAAQh0kACCXAfhMzUEIAABCCQJJAW5F154QU6dOiVJQU5FLYuUMxHOhK6w1Lp94n6RiGaCWNwe9w1t2POorDxDruTEOLNTKlXatXmtjPvFY2Lb8dzKYN++V2Vubk72uDRNu3fvlunpaS9Ian8uCEAAAhCAAAQg0GsEEOR6bUdZDwQgkIUAglwWSvSBAAQg0EsEEOR6aTdZCwQgAIGuJ5AU5OwMuTRBzoQuKy1STe9N6LJnlW2Vwpn1TQp81l5ZlgW5cpRcVkGu0kYoyEVCnD1XP0lZ2fWvMQuAAAQgAAEIQKBBAghyDQKjOwQg0BMEEOR6YhtZBAQgAIEGCCDINQCLrhCAAAQgkDeBpCBXK0JOxatQRAtFrbBuopy1aWl1E+r0PrRl7evLqJ+mq1yzE6SdtDYra9m0PtEcRMjl/W5hHwIQgAAEIACB4hJAkCvu3uAZBCCQHwEEufzYYhkCEIBAMQkgyBVzX/AKAhCAQJ8SaFSQUzHLPipwpdUr2+LouLDdxqqApnUt9dI+oXCmaSl9n7C9iiBn9s2GlTZXpV2dJ1oLEXJ9+vKzbAhAAAIQgEAfE0CQ6+PNZ+kQ6GMCCHJ9vPksHQIQ6FMCCHJ9uvEsGwIQgEAxCaggt7i0JDeuX5ef/exnYikrd+zYISMjI2uCm4pb1aLPTPjSMvxEQlgkyIV9TBirZs+e25jBQWc3kbIyeX5cNNf6+ZO2rF8kxg06fwdcykrOkCvm24lXEIAABCAAAQjkRQBBLi+y2IUABIpMAEGuyLuDbxCAAATyIIAglwdVbEIAAhDoegIqCi0vL8vKykpb17Li5l0qC3KvvPKK/N3f/Z2cPn1a9Ay5pCAXim1WjwWuOFoufGbPTVyzMmwP+4f1uE9k29JW6jlykSAXR9/FfSNRzu61TK/H4p1FyM3Ozso3v/lNeeaZZ2R6elqGh4f92HZuiK7fRwQ6v7kgAAEIQAACEIBAXgQQ5PIii10IQKDIBBDkirw7+AYBCEAgDwIIcnlQxSYEIACBricwv7Agly9dkt/97neiwpCKc+24VABccnPN3rwpv/71r+Xll1+WK1euNCzImdBmglp8XxbTnIiWJoyt7x8Latbf93FRcmviWoogF88Xj7c2s7M2vhzJF6esjCLkPv74Y/l3X/qS7Nq1SzZv2iRDQ0Nrc+a9FyrCTUxMyPbt22Xbtm1eDMx7TuxDAAIQgAAEINC/BBDk+nfvWTkE+pkAglw/7z5rhwAE+pMAglx/7jurhgAEIFCHwNzcnBw7dkxef/11OXDggJw/f14WFxdrjlKBKXkl25L32j9s08i8ldUVWV5alosXL8rZs2dlbGzMC0NhhFwyvaSJXV4scwKX2rR65bPOC3Lmj/q43s+ST1n5y1/+Qt566y2ZmpqSrVu3+uhA669l8kprsz61nlkf5b7gRNj5+XkfETczs0N+//eflC9+8Yty3333yejoqHWlhAAEIAABCEAAAi0ngCDXcqQYhAAEuoAAglwXbBIuQgACEGgpAQS5luLEGAQgAIFeIaBpIy9cuCBvvPGG/PM//7M/z+2jjz7ygo1GsZnIo+W6j0Z8JcQm62MimXKyNiuTQpW2a1TY5s2bZXJy0tdtvJaWStHatH9aXdviZ9UFuXr2IhsD0bxlm75tLUIuiJqrmDOOkjM/tAzrkY/WT3yazmPHjosKo66rv7SPXlbqeL3MlpVhm/UN28L6qrjUpE78vO7O7FMB9ujRo/KJT8zIl7/8Zfn3//4/yOOPP+7FUN0HLghAAAIQgAAEIJAXAQS5vMhiFwIQKDIBBLki7w6+QQACEMiDAIJcHlSxCQEIQKDrCdgZcpqu8siRI16Q++lPfyrvvvuuXHKpLFWwUzlIz1FT0cc+FrkW3mubtVupz02QCvv69pITzbzIFfUJx1hfLbU9acPurbT+8X11Qc76WhmPCYW2siCngpqtYU2QU5EtXlc4Xm3qvbWF9fhZzFFfINXbrF84zvpbaX30vqItwdH6WalzqOCn0Y+H3R4fdYKrjv/9339CvvLVr8q/+fSnZXx8Yo2z9ueCAAQgAAEIQAACeRBAkMuDKjYhAIGiE0CQK/oO4R8EIACBVhNAkGs1UexBAAIQ6HoCKsaZIGdpDC9fviz79+/30XJanjxxwqc4XHWr9UJQWXQbLItCJg6paGYfa6taunPZBkuDa6KS9TMxyu61DEW68LnVrQzHxG3rhbP4WSyKWZuWVi+pyGXClyt9+5oIF9uN+1faC21ZHytLbu1Wj8poXq2H7VZXP6wellr3H+erlso0fK4vqJ4JePXaNTnuouLef/99L8rdeeed8rWvfU0+97nPuTSZ0y5N5ZiPStToOJ2LCwIQgAAEIAABCORFAEEuL7LYhQAEikwAQa7Iu4NvEIAABPIggCCXB1VsQgACEOh6ApqWUqPgVJDTKCo9W2ze1VXA0Ui5V199VX7729/K1atXZcWJO6UgCk7FGxPMTIyzexOzrNR2E4tKgSCnz63dShsTlhXj64yJ7FSPkDMfbb6wDOuDzk9dr7b5dhPk9L7sgz0zm7Yeaw/vbT0aXRfXy7bLolrY38/p5rE2K63d5hhIiZDTF1P38pyLijt06JAcOXzYi3NPPPGET1N5zz33yJg7L27Undun58bpuX0Icl3/x5kFQAACEIAABApPAEGu8FuEgxCAQA4EEORygIpJCEAAAoUmgCBX6O3BOQhAAAKdIqARcirILS4uegFHRTn73LhxQ9566y2fxvLAgQNy5vRp33fQRVKpeBOKUFoPPyYeabnuEwhyJi7V7J+wUSloRekezZfIXhDdZiJaIKCFfbW+Jmw5oc380LZQkItSa0bimftvNKaKzdDG+nosYlbOa8JclpSXlX4mBTndUz0rTs8C1LMBT585I/ffd58X4h5++GGZmpryItyYE+PGxpwo5yLkhoeH1/azU+8i80IAAhCAAAQg0PsEEOR6f49ZIQQgsJ4Agtx6JrRAAAIQ6G0CCHK9vb+sDgIQgMAGCGhawwpR7tYtuWXRci7K6uzZs/L66697YU6j5W655yomaVSViXAqPGndoqxMiNJy3Ucjz6w9iBarOaZs30QsTfuoaSXtPhTZKtJNpghya3OXbSq6cG61qTa8WOf6+Huz456pAGZnyKXPv15UszmdfBiv3TOI12C2zJfIjziC0NqttP6RP86u81H38eLFi/Lmm296MU7X8Mwzz8jTTz8tt99+eyDEqRg3JiOjI34fh4eGvV8beI0YCgEIQAACEIAABOoSQJCri4gOEIBADxJAkOvBTWVJEIAABGoScILcrf/7f+Xyf//vcuuNg7LivmDVa+zRR2Trt78tE3/4h1K67baaJngIAQhAAAK9SUDPh9PUlctVIuVUgNOUlR9++KHs27dPfvWr/U6kO+fPn7NUhyr86McEOROTTIiqKKsIcskxeq82dayVkQilgl4kZFXY9QJXKGDFwpn2i8bGNm2+9LIsnLn5bVxJxTgvIMZ2baz5YfdrY8rzxvMHYmTgk60nHG9jkmXYR+tO4xNxm6j7pILpz3/+L/LxxxfkoYce8kLcpz71KdmyZYuMj4/7j0XGjYyM+sg427PefLtZFQQgAAEIQAACRSKAIFek3cAXCECgXQQQ5NpFmnkgAAEIFIjAwr/+q9z8Pz+WhQ8+lNWFRe/Z8Cfvl8n/+Acy+vknZWDz5gJ5iysQgAAEINBuAirK6UfTV/oz5dwvb8w5kSdMYXnu3DmXxvJNeeWVvXLkyBH/TMUyTXmoHxN3TKBKLVNSVprIZP3t3oS4ZLveWx97ZmXUHglqFslm/dPGWFtYaj1MWemfubbYTjy/jbNnVlq7llbXZxrdZ/fxs7iPtVkfs2eltWupl54Vd+HCBZ9e9J133vHi2+effFI++8gjMjMzI5s2bZIxJ8Z5Ic6dF+cj48pnxhnfdr9rzAcBCEAAAhCAQH8SQJDrz31n1RDodwIIcv3+BrB+CECgLwmsurOAli/+Tlbdl6t6voxeJZeuqrRtq5RUjHNfqHJBAAIQgEB/E9B/H0yUs3PlFhbmXfRVdLbc7OysXLp0SY4ePSr79+930XK/kjPujDIdZ0KPiTyR+FQZEebbMghyybFmMxSjrI+1Vd6beFYpnCX76hhrS5YqyGnbgPVZi47LFiFntr2NspgXtcVMojkjMS6cf/0YW0/cV1ONXrt2zUfFaYpKPTfuwQcflMcff1zuv/9+2bZtm0xMTERCnPv3ftSJcRrRaFGN5l9/v/GsHgIQgAAEIACBdhJYcmfc3vjf/0uuv/x/ZNGdT6zXgPulrs1f/7ps+dM/leGdO8X9hlc7XWIuCEAAArkTQJDLHTETQAACEIAABCAAAQhAoHsJqNgTfZaiaLk5Fy3nzpWzzw33Sx4qxL377rs+jeXhw4d9PxXOVPDRaDkVfFI/KYKciUNp/U2MC/uE4lVyjIlcUf9Kwc3GhWOsLVnaWXStFuSSEXJhusrQB6sn163ip6an1GjFQ4cOyfHjx30U3K5du+Szn/2sPytuUqPinAinn/GyGGcRjBbF2L1vJ55DAAIQgAAEINCtBFbdLxAtul/sWnI/v6zcvBktw/3MOHzffTLywAMy4NJsu9+I6tbl4TcEIACBVAIIcqlYaIQABCAAAQhAAAIQgAAEjIAKPyrKLZXPltM0lvPzKspF4pyKQpcvX/apK3/961/7lIlnz571YywaKxTT1kSwQJBLik1rfQIxT22E4lS9MVFfiyiLREFts09yDrOdLK3fgDuvruSi46LnZqccPefsWr80v8I5o/PnzE7sVzVBzuyaDS11L5T5R+63y/VMP01Xec8998ijjz4qO91vlG/dunVNiFMxzvZBRdJwL2yPKSEAAQhAAAIQgEBbCbifL90PNLLqfsZ0KRaiqfXnNM3Yo5Fxrs4FAQhAoNcIIMj12o6yHghAAAIQgAAEIAABCORAwFJYahrLpSU9W27Ri0AaKaeCnApCWp46dUo0beK/uvNK9Ww5bdOILEuPGIpBpbIgZ0JXKDxZvVYZCWOhoFUZiRc9jwU562+l2bZ7K7Vd69G9jh8U9XWtrZyyUsU5/bJorT0QD6OxsW/WJ2p39py4Z8KczVdLkDN7FhWnUYkffPCBj46bnJyUhx56yItxd955Z0V6ShPjdA/0Y6Km2uOCAAQgAAEIQAACEIAABCAAgfYRQJBrH2tmggAEIAABCEAAAhCAQNcT8NFyTpRbLkfLqRCnH0thqeWVK1fk/fff96KcprI8f/68j5ZTccgitLww50QuE8VU3FqrlwWx8D6tbiKVPat+H4lf9lxL/Zg4GLarrcr7qJ+lq/TPyoKcCmp6bx/zY72Nav3iiL9ozkpbZtdKFUMtKk7P7lPWd999tzz+bx+XB3Y+INPT0zLqGI+NjfroOI2KGx0ZXRPizL+ufwlZAAQgAAEIQAACEIAABCAAgS4kgCDXhZuGyxCAAAQgAAEIQAACEOgkAU0qpOLQSjmNZZTCslKU08g4TVup0XL79++PouWcgDSmIpH7+GitoUEZ1OizQARL1k1ESopnyX6RoJUm6qVHyFl/ixjTUq/QbtRn44KczaWl1aN5Yn9tLutj/bxT7j/KWHnqGX0ahbh582Z5/PHHRc+Lu/3222V8fFzG9OMEOT0rToXPMCrR7Jo9SghAAAIQgAAEIAABCEAAAhBoLwEEufbyZjYIQAACEIAABCAAAQj0DAFLYxmeLWeRcvNOfJtzkXPXrl3zZ5y9/vrrcvDgQbl48aIXvTTNogpzgyminIlRJsZZWU2Ui1I/Vp7hFgtrKoJFwpfZNXFK+5ggF/eP+1q/QY3ks/PrylFxPr2klCPayoKi9jcfzZ7ZCO+jeizGVT6Lo+R0rJ7dd/XqVTl27JgcOnRIrl+/Lg8++KA8/fTT8ulPf9oLcyrC+dSUroyi4iIxLlxbz7x0LAQCEIAABCAAAQhAAAIQgECXEkCQ69KNw20IQAACEIAABCAAAQgUhYBGyy27z9Lioiy6SC6fwrJ8ppwJdJcuXfKC3N69e306Sx2zadMmGZ8Yl5HhkbXIMRWhVKDK+okEL+2/flwohlWKXnFaylC0srkrx8V2NW1lyUe5RfM56SxKV1n218ab72bH2u0+8qVyjfGzyKburbLTdJ+a/lMj47Zv3y5f+cpXfFTc1q1bo2i4clScpqkccekpw6g4nYcLAhCAAAQgAAEIQAACEIAABIpBAEGuGPuAFxCAAAQgAAEIQAACEOhqAmvRcprG0glzmmJR01aaIKci3ezsrJw5c0Z+8pOfyGuvveajvTTVogpzGtllQlat0iLQYgErErZM9ArHxm0qclU7xy1dGLOxWlZGyEW2khFyOq+NCevaZu3ry3juuF8UFaeRhXpO3FtvveXP5Hvqqae8GHfXXXdF6SnLUXE+Ms6xU352Pp/Z6uoXCuchAAEIQAACEIAABCAAAQj0GAEEuR7bUJYDAQhAAAIQgAAEIACBThJYWV31aRZ9tJwT5ny0nKavLH9UlFOx6e2335af/vSnPg2jpmX00XJOnPNny7n0kKGwZvUwmq1S9FJhK45ki5/FbSbI2TMVrUJxz9q1tHokoKWdIRfZdVLbWoSciWBms9LGejHQ0miG86moOT8/J+fOnZP33ntPTpw4IXfeead86Utfkoceeki2TE25iMIJHxm3lqbShLihIXceX+R7J/efuSEAAQhAAAIQgAAEIAABCEAgnQCCXDoXWiEAAQhAAAIQgAAEIACBJgmE0XKL5Wg5f6ZcIMxdu35NTp08Jb/85X7Zv/+XcuHCBRlyotLmzZu94KR1E6uqlZFgFgtoYT8T06ytmiBXzYYJbCr0mRCoKSt9fyfmqV2zaX21rCfIReMsyi72fXl5yUfCffjhh/7MPbX12GOPyec+9zm5++6717iYEKelRsSFAqaO4YIABCAAAQhAAAIQgAAEIACBYhJAkCvmvuAVBCAAAQhAAAIQgAAEup5AxdlyFdFy8y5i7pbcvHnTC3GHDh1yotx+f1aaprnUaLnJycm1FIwqYpnQpaKTiWwmboWlPavsFwlg1qal1a1/0kbcJ54vFuSckKY2nFhnolxyvN3HdtJSWg6Kipe65jNnTsuRI0fk6tWrXoDbtWuX7Ny5U2Z27JAJx2JsbNx9Rr1Yqekph50YN+QiCY1L178sLAACEIAABCAAAQhAAAIQgECPE0CQ6/ENZnkQgAAEIAABCEAAAhDoJIG1aLmlJVnUjztbTtNYhufLXbl6RY4fOy5vvvmmHDx4UM6ePetFtymXonHCpWi0aDmLVEsT0WoLbOuFs1r97ZmJaV70GozTTpbK59H5c+TW6pWCWy1BzuwuLS37qLjf/vZDOXnypD8b7jOf+Yx89rOflXvvvVemt2yRURcJp+fs2VlxRMV18m1mbghAAAIQgAAEIAABCEAAAs0TQJBrnh0jIQABCEAAAhCAAAQgAIGMBGpFy+m5aRotd/78eX+m3BtvvOHPUNPz5jSFpX5UiDJhLk2QMwHMnpmoZmfLJSPZ9Hko8FndxDKzF/VzEXEuGm3tmRPhIjEuFvr0mc1tY620ZzY+ioqb88Kjpqicnb0pd911lzzyyCPywAMPyMzMjI8QXJeessyAs+IyvnR0gwAEIAABCEAAAhCAAAQgUCACCHIF2gxcgQAEINA2Ai49lqysrJ/OpQRz3zaub6cFAhCAAAQg0AICK+7fn1X378/y8rKsnS3nouXmgrPlrl67JseOHvWRchotd+7cOS/EbXHRYhotF56ZFglekThm4peWlfXK897smYlk1r+2IDfoBLlyBNxaRJyKcdkFOe2rl6778uXLcvz4cZem8oyPfNOouF2P7ZL77r1PNCowFOI0PSVRcS14+TABAQhAAAIQgAAEIAABCECgwwQQ5Dq8AUwPAQhAoBMEVl0UwsqVK7LqvgQVceKcuwZGRqW0ZUoGJibFhQz4Nv4DAQhAAAIQyIOARsvpR8UpE+ZCUU7TWV68eFHeeecd+dWvfuXPVtM0lxYtp4KVRcuZsGalCWzxfXZBTtdqgl1cxpF0eoacpauM7GcX5HS9FgWoYty169fl9k98Qp588kl5+OGHZdtt22TcnxM3tibI+bPihofX1qo+cUEAAhCAAAQgAAEIQAACEIBAdxJAkOvOfcNrCEAAAs0TcNEJi++9J7dee02WzpyWVXeej15Dd9whY08/LSMPPexEuYnm7TMSAhCAAAQgkIGAnS1XK1pOhTkVr37xi1+IprG8dOmSjxZTYW7Tpk0+Wk5TUVpaShPjrDTRLBLX4jPetD0W7KKIuqiPiXfh8zgVpQpyflxFlFyl3XBum2fBnZunUXGnTp3yEX8ajaci3NPu392777577Yw4i4wjKi7DC0QXCEAAAhCAAAS6m4BmTtDvI1zmBFmJflFYNKGApgkfGtLfkuru9eE9BCAAgRQCCHIpUGiCAAQg0NME3A+9sy+/LJe+9z2ZPXBAVl2aML3GHntMtn3nOzL57LNS2r69pxGwOAhAAAIQKA4Bi5Zbcl/IaLScRsKF0XJ6f/XqVfnNb34j//Iv/yIffPCB76epHS29owpcJoSFZSS6mcgWCWcmxFm5vv/6foMuXWUzZ8jp2vQcPE276aPiXDpOFeC+8Mwz8lknyGkaThXfxsfHfVSc1omKK867iScQgAAEIAABCORHYPXGDVlyv3i1dPSYrLi6XvrLT0OfvF+Gdu6UkvsFLEQ5j4X/QAACPUQAQa6HNpOlQAACEMhEAEEuEyY6QQACEIBA+whYtJylsdSIsqQwpyLd6dOn5ec//7n88pe/9Ckt9Uy5rVu3umi5zS5abmidKFdNkDMxzoQ8u08vkykrozSVGpWn/TVCLyqje7MZnhV38uRJL7o98cQT8tRTT8kdd7qo9NGxNSFOI+MsKm7Ipaj0NspRfO3bBWaCAAQgAAEIQAAC7SOw9NFHcvNHP5LrP/yRLH501E88MDIim7/1LZn6y7+QYSfKubzd7XOImSAAAQi0gQCCXBsgMwUEIACBQhFAkCvUduAMBCAAAQjEBEyYSztbTtNXqkh33Z29dujQIdm7d6+8/fbbLsvRsuzYMSPbtm31opYJYhr5ZgJbJJ5VCmdhZJzVrX9lWZmy0s6QK6lg5kW5Srs6VgXFs2fPynsuRfQVd2arpqf80pe+JDvdF0uabjOMilMxbsR9+aSf0PeYCjUIQAACEIAABCDQewSWjhyWay++KFdfekkWjp/wC1RBbsuePbLtu9+VYffzk/uNq95bOCuCAAT6mgCCXF9vP4uHAAT6kgCCXF9uO4uGAAQg0E0ENFJu3dly83Myd8t9XKTczZs35fz583LApV5+9dVX5cyZMzI9Pe2EuR3+bDkVt0xUi8S29ZFs2m4CmPVNL8uCnJ5n4sQ2E+SivrFd5as+X3NpKT9yv/F99OhRue222+QZl57y8ccfl5mZGZmcnPSpKZNnxa1FxamI2E0bha8QgAAEIAABCECgSQIIck2CYxgEINDVBBDkunr7cB4CEIBAEwQQ5JqAxhAIQAACEGg3gVrRcirK6dlsly9f9uKXprA8ePCgj6D7xCc+4aLltnnha8ilOUoKcnqvYpp+sgpy2k/PNLFxGh3n7bp0lXqtuH9bNYJPo+IOHz4seh7eY+5s1ieffFLuu/9+2erEQk2vqUKcnhdn6SmJimv3W8V8EIAABCAAAQgUhQCCXFF2Aj8gAIF2EkCQaydt5oIABCBQBAIIckXYBXyAAAQgAIGMBDTqTD8qcqWdLacpLM+dOyfvvPOOvP7663Lq1CmfFlKj5aL0kCNOPBv0AloU1RYIa+UoORPn1KVQsDMxr5ogJ6vifbrs0lKeOHHC+6GRcJ///Od9msrbb7/dR+yNORHOR8WNjq6JcSoWmmCYEQXdIAABCEAAAhCAQM8QQJDrma1kIRCAQAMEEOQagEVXCEAAAj1BAEGuJ7aRRUAAAhDoJwKawlI/Ksrp+XLz7oy2BU1hOTfvI9M0Ou3SpUvy29/+1qexfPfdd30Enaax3L59u49OM/ErFNxqRciF4l3UT8+MK4t5LrHk6uqK3LxxU864qLizLmWmPnvggQd8espPfepTPkpPo+GS6SmH3VkooS/9tI+sFQIQgAAEIAABCBgBBDkjQQkBCPQTAQS5ftpt1goBCEBACSDI8R5AAAIQgEAXErAUlhYtt7i44FJULnhBTlNYzs/PexFOI+R+85vfeGHu9OnTXhBTUW7Lli0+Oi2KeouENa376LdyCkoT4ULRLuofpagcKKeo1Lk0XaaeXXfdnRm33UXjPfroo/LII4/InXfeKRPurLhxl54yFONMiAtFwC7cBlyGAAQgAAEIQAACLSGAINcSjBiBAAS6jACCXJdtGO5CAAIQ2DABBLkNI8QABCAAAQh0jkAyWi4tjaVGyx0+dEgOvPGGfOii5m658+ampqbktttuk0knloURalkFOY2AW1lekRs3bvjUlL+7eNHb+eQnPym73HlxGh23devWSITTyLhyeko9L07FOBPiVODjggAEIAABCEAAAv1OAEGu398A1g+B/iSAINef+86qIQCBfiaAINfPu8/aIQABCPQEAYuWszSWJspp6sowWk4j5N566y05+OabctallhwZGZEd23f4aLmxsdEKkcyi4qKIuPicOY2a08/i0qJPi6lRcZqqcmYmiop79NFdcsedd8jkxORaRJxGxqkQp/Op+Gein9rhggAEIAABCEAAAhAQQZDjLYAABPqRAIJcP+46a4YABPqbAIJcf+8/q4cABCDQQwRMmFs7W86lktR0kirK2efq1aty+PBh2f+rX8mRI4fd2XOLomfL7dixXTZv3uwFMxXKTDQzQU4xabvOMesi7M6fPy8ff/yx6POdO3fKk08+Kb/3e7+3lgrTp6ccVyHOfZwQR1RcD71oLAUCEIAABCAAgZYTQJBrOVIMQgACXUAAQa4LNgkXIQABCLSUAIJcS3FiDAIQgAAEOk9AI+WW3WdpcVEsWs4EOS01cu7jCx/LwTcOyi9+8QvRyDkV4+644w4vzmk0m0ayqQBnkXK6KrWlgp6eS3flyhW5/fbb5Qtf+II85lJU7nDnxo1PuNSUY+P+vDi1kYyKU1tcEIAABCAAAQhAAALrCSDIrWdCCwQg0PsEEOR6f49ZIQQgAIFKAghylTy4gwAEIACBniCQjJZTMS0U5ebm5uXmzRty7Ngx2bt3r/z6wAEpOQFORbmZmRkvzJkgpwLfzZs3fUScpqhcdELfE088IV/+8pflvvvu8+fQ+Yg4TU1ZTk+pUXGaotLOilNbXBCAAAQgAAEIQAAC6QQQ5NK50AoBCPQ2AQS53t5fVgcBCEBgPQEEufVMaIEABCAAgZ4hkIyWW3ApLG85MS4S56Iz5q5fvy4HDx6Un/zkJ3Ly5EnZvn27PPDAA15QUyFNo+FOnDghFy9e9ALcH/zBH8ijjz7qo+pMiLNSRTj9aIrKMN1lzwBlIRCAAAQgAAEIQCAHAghyOUDFJAQgUHgCCHKF3yIchAAEINBiAghyLQaKOQhAAAIQKBqBtWi55WUf3aai3NrZci59pYpzN925cJq6ct++fbJ//34vqE1OTvqlqBCnKSyfeuop2b17t9x9990yMTHh0lOOrX0sRWV4VhxRcUV7E/AHAhCAAAQgAIGiEkCQK+rO4BcEIJAnAQS5POliGwIQgEARCSDIFXFX8AkCEIAABHIgUBEtp+fLOWEuTGM560S53/3ud/Lee+/JP/3TP8mNGzf8OXIaLadi3IOu3HbbbT5F5fi4nhen58S5NJXuvDhLT2kpKnNwH5MQgAAEIAABCECgZwkgyPXs1rIwCECgBgEEuRpweAQBCECgJwkgyPXktrIoCEAAAhBIJ5CMlltcd7bcnFy9elV+85u3nSB33Ru599575Z577pEtU1P+jLgwMs7SU5oQR1RcOndaIQABCEAAAhCAQC0CCHK16PAMAhDoVQIIcr26s6wLAhCAQDUCCHLVyNAOAQhAAAI9TCCMllt00XKWwlJL/agot7S0JCrgaXpK/Wgk3JhGxPnIuFEZdmfFaSrLwVLJnxfXw7hYGgQgAAEIQAACEMiVAIJcrngxDgEIFJQAglxBNwa3IAABCORGAEEuN7QYhgAEIACBYhOwaLllO1vORcuZIKelPtfP0OCgF9/snDii4oq9r3gHAQhAAAIQgED3EUCQ6749w2MIQGDjBBDkNs4QCxCAAAS6i4AKcj/+sVz+/vdl9sABWZ2b9/6P7dolW//sv8jkN74hJXdeDhcEIAABCECgVwn4aDknymlEnEbLWcScinF6aTrK4eFh/+GsuF59C1gXBCAAAQhAAAKdJIAg10n6zA0BCHSKAIJcp8gzLwQgAIFOEXBfNs7t3SvXfvCizL39jqwuRILc6IMPytS3npOxr35VStPTnfKOeTMQsC+MM3SlCwQgAAEIVCGgolwozFm6Su1ecikpfWpKJ8yFZ8VxXlwVmDRDAAIQKBgB/r4u2IbgDgRSCCDIpUChCQIQ6HkCCHI9v8UsEAIQgMB6AktHP5L5Awdl+dx5ceEBvsPgju0y4qLkhj79KRkYH18/iJZCENA0a/oFMhcEIAABCDRPwFJTWmnCnLc4IKJf5JYGonPitG4ffc6XvM1zZyQEIACBdhHQX6zQD39nt4s480CgcQJLH3wg13/4D3L1H/9RFk6c9AZKLkPB1De/KVv//M9l+DOfEZeuoHHDjIAABCBQYAIIcgXeHFyDAAQgAAEIhAT0C2NNqxZGcdjzLF82NBNZp3YbHdeuMbb2WmUWLjq+m9dYa/21nmVh0yiXWvPVetaudybLPHlxyTJ3klG7xiTnTbvPwkXHNfrOtHONaXOpv/4jqxW/7KB9/Ucqxbhm2TTKRedJ8zdt/rCtSGPUlyxXo2yKtMYs60vrk4VNO7iob0XimQeXoq0x7X2o15aFi9poxzvTzPtSb30beV6LjUY5a+phFeW4IACBYhJYPnNGbv2/vTL72muy9PEF7+SA+7M7sXu3TP6n/yRD99yjecSL6TxeQQACEGiSAIJck+AYBgEIQAACEGgnAf2SRaPjVJDTstEvXZr11b54sbJZO1nG2Rz25UozazQbWebbSB+bx8qN2Moy1ubRUq9G2dj4LHO1qk875rQ5uoFL6Guj+9fonoRz6dhm5jMbjc7daH+bx8pGxzfa3+bRUi9jo6XVzab1sVLbbbz1ybO0uaxs11w6T5JFnnM3att4WNno+Eb66xx6KY+w3qiNdvAMeYT1RnxtpK/NUXQuuqbQ17z3IpxL525mPrOh4/O8bB4r85xLbds8WurVKBsb7wdn+I+mG1ZRTj861ubNMJQuEIBAuwi4/18rCwvuGA330bpe+ud1ZEQGxsYQ4yIi/BcCEOgxAghyPbahLAcCEIAABHqTgIpwC+7/qKRFxzWy4lZ/+WFfbuRlt5G1baRvq/1XXxr94ijrGGO+kfVmHQuX6qSysAnfgbCeZtX2NS+7aXPm0ZbF/3Deely0b5Y+oc2sY4x5cmwe981wUT9qjWuWSxa7eTCoZrPWGtPGVFt32B7W02yktVUbE7ZrvV1Xq7iE/oZrCdtr1bOMaScX9TULm9DvsJ62VvM/L7tpc+bRlsX/cN56XLRvlj6hzaxjjHlybKvvVYwbcV/sqzjXrjlbvQbsQQACEIAABCDQWwQQ5HprP1kNBCAAAQj0IAH9gkWFuLm5OV/aFwpWVlty2hczOsba6403u9bf7sMyq41wTLV6rXnSxiTXkja+nn/NjDFfqo219npzm50spdms1Tc5X60xyb5mt5kxNjYsW2UntJlWrzVPWn9dd9qYsD2NjY0J+4X208aEz61uduw+LLPaCMdUq9s81fxNjkvObePDfsk+9iytrz2rNsaeW2k2qvmb1Y7Zq1XaXLX6hH6E9XBMPZ/S5glt1Rtvc6XZsWdZbVj/WmWtedLGJdeSNr6ef82MMV+qjbX2enObnUZKs11rjM1bq6/1SdppZkzSRnifZq/a3OG4rPU0+8mxOp/1C+thv3o+bXS8zWV27D4s6/kQ9q1Xt3mqrTc5Pjm3jQ/7JfvYs7S+9qzaGHtupdmo5m9WO2avVmlz1eqTnK/WmGRfs2tjtFQhbnR0lNSVBocSAhCAAAQgAIGOE0CQ6/gW4AAEIAABCECgNgE7O252dtadcbQsJf0tX/c/u1yiNV/VtrBuz9NK6xc+C21qu/XZqF2bI2nf2m0eu9dyI30bsWdzNjJmo31tTiuTfM1+st361yurja/WXs+ePa82vlq7jatX2vi0fht5D8xeI/bT+ublQzW7efudtF/rPWuERyfs2pxpZZKvraXWepN2bEzY3m12zfek39aeZY291NfWYmXyfTAeyXbrX6+sNr5aez179rza+GrtNq5eaeNr9Uu+O2ljkn2S9rKMsT6NsLcx4XxJX7L0CcdrPW2M9Wml/VprTfMhObf5ZKWNaYddm9PKLHPW6mN2rLS12L2WyfVbn2S7jdHsEnp+3JhLe2dRcvaMEgIQgAAEIAABCHSKAIJcp8gzLwQgAAEIQCADAf3tXhPkbt686euDQ1XS7kS6XLrVWL9Lf16rNS+7teZMPkvzIeuaqo219qx2svq0UbvJedLubY7wWbPrUButtmd+5WXX7CdLm09ZVKsnx6Td29jw2Ub4mp287Jr9WmXa3NY/69rMxkb52rxW5mXX7Ncqbe6wT1Ye4Zg0O/a8GXs2Ni+7Zj9LmeZD1jVtZGwt3/KyW2tOe9bquVttLy8/zW610tax0b8fzE44T9b3LRyTrOdlNzlP2n3a3NYv69rMxkb52rxW5mXX7Ncqbe6wT1Ye4Zg0O+75sssuMeAEufHxcR8lp+Jctai60Bx1CEAAAhCAAAQgkCcBBLk86WIbAhCAAAQgsEECoSB348aN6oJclS8jKqZv5ksONVDLdvjFUMVkwU3WPsGQtWqtudc6BZW0NdazkTYmMFm1mmY3XGtYr2Yka5/k+LS5k33C+7Q11rORNia0Watey3bWNdeyoXOn+WdjssxRzYa2mx2tp11pc6f1S7bVspvF56x9kvPqfa250/qnrbGejbQxabaTbWa32vqqtYd2svYJx2jd5k62V7tPW2MWG2njqs0RtteynXXNtWzoXPV8qzfe/E2zU29s2hizV6tMsxvyCOu17NR6Vs23tLkbtVPPRrW5a82TfJY2RxYuWftUmy/LeB1bbY1pfodzVRsX9kmr17KbxeesfRqdO61/2hpr+a820sak2U62md1q66vWHtrJ2icco3WbO9le7T5tjTVsaLp3FeFMkOMcuWpgaYcABCAAAQhAoJ0EEOTaSZu5IAABCEAAAg0SSApymn6HLxQahEh3CEAAAhCAAAQgAIG+IqA/M2tE3MTEhI+Q4+fnvtp+FgsBCEAAAhAoLAEEucJuDY5BAAIQgAAE3C8PBykrNUJOf9t3aGhoXcod7deKK5nKJ4vdZsZk8bUZu8kxOk+WNdTzpxm7zY6p52+zdvzSAnQAAAqWSURBVJNrrDdPsn/afTO+qJ3kuFb40qzdIvuia2oFm+Qas9htdkw9f5u1qz6HV715wr7V6s34oraS41rhS7N2i+yLrqkVbJJrzGK32TH1/G3WrvocXvXmCftWqzfji9pKjmuFL83aLbIvuqZWsEmuMYvdZsfU87dZu+pzeNWbJ+xbrd6ML2orOa6WL3aGHIJctV2gHQIQgAAEIACBThBAkOsEdeaEAAQgAAEIZCSgXzTYGXImyKX9hm+tLyRsquSXGNZeq2zWbpZxteZt9lnaGuv5kjYmy/zN2M0yphV9kv6nrTHLPEk7We6bsVtvTJZ5dY3N2Ol2Ns2uux7TfuDSDLtmuCjrtHH19iDL+5xmN8u4enM387wZX9LGZJm73hrT7GYZ04o+Sf+b9SVpJ8t9Fv+TduqNSfZPu9c1NmOnH9ik8arX1u1csrwPWfokOTXKxbJKIMglSXIPAQhAAAIQgEAnCSDIdZI+c0MAAhCAAATqENAvuJKCXNVD6WtFybkvyyqutL7JPhUDghsbq/3DetClZjUcE9YTg+p9uZf2xUzCRHQbzhHWw87WHrZl5RGOsXoj9tL6mp0qPrSMjc2T5kNybuvTzL7bWJtPy6T98JnWbUwD87WMi80d+pT0N62P9U/2tfZapdlrYL1rjEK7KXPX46LDM/95srmq+Vut3cY1Wpq9cFzKGv3jRvqW7dVj0zSXWv424eeaORvbyHuyNthVMo5vGZcs81mf0M9qexz2qVZvxl4DY1rGxvzPMrf1aWbfbazNp2U9vjamgflaxsXmzuJvI31De8m62WlgvWt/lkJbKVxbxiWcp5q/1drDsY3UzV44JmWN/nEjfcv2Ws4m4cPyyopP844gF24gdQhAAAIQgAAEOk0AQa7TO8D8EIAABCAAgRoE9MuKUJBbXFz0B9Sv/5LYpayslbVS9bhaz9UHr9klhLs03xJfeKzrkvZlTTNj1hlusiHL3Fn61Ju+KRsZ9i3amHqzN/48i79Z+mSZuRk7zYzJ4kvdPnX2RMfX+/PEn6XqlNP+fljXu84epPKtM8bvW4a/39b5kqWhztz13pdGfGvmz0UzY7IsO0ufunM7Iw5fzSvLO1N3nrS9z7BvXf/3b501Kvg0vk3xrLmLGR9m8deZqvXOpP79kDJ9M2tsZkzK1E01ZZk7S596k9e1oQaSf56y7FtyTD1HMj6v4a/+/Dzo0rwjyGVkSTcIQAACEIAABNpCAEGuLZiZBAIQgAAEINAcgfWC3IL77qyU+v1ZczMwCgIQgAAEIAABCEAAAr1FQAW5oaFhBLne2lZWAwEIQAACEOh6AghyXb+FLAACEIAABHqZQFKQW1hQQW7Af5pZd630QOuj7pqZId8xtfzXmZtdQ15286URW8/L/7zsxp7nX6u1hmbfF/U6L7v5E4lmSPNfeVh7s2xsfLiOVtgN7eVZT/M/nK+VXFphN7SRd70Wm2a5qM952c2bh9mv5b/2aZZNXnbN73aUtdbQLBf1Oy+77WBSzX/lYetqlo2ND9fRCruhvTzraf6H8zXKRQW54WEEuZAhdQhAAAIQgAAEOk8AQa7ze4AHEIAABNpPwP0f1NWlJfeNxor7RNMPlEriDloQlw8xPX1R+71kRkdAv5wIU1aaIAccCEAAAhCAAAQgAAEIQCCdgP4MjSCXzoZWCEAAAhCAAAQ6RwBBrnPsmRkCEIBAxwisfPyxLB07KivXrolTe7wfA5s3y9C990lpZkYG3G+TchWDQFKQm5+fb/q37YuxIryAAAQgAAEIQAACEIBAvgRMkJucnJTR0VH3e4eD/AydL3KsQwACEIAABCCQgQCCXAZIdIEABCDQUwTcb4vOvfKKXHvxRZl77z1ZcSkQ9Rp98EHZsmePjH/1qzIwPd1TS+7mxaQJcnmvJ5kSSH0o4tVJP8MUUEVh00kexqAIPpgvVoZ7FdbteZ5lEXmkrbeTfoZ7EtbT/GxXW6d5hOss8t+/5ls79i2cI6yHrDpZ7+Q7Y+sugg/mi5XhXoV1e55nWUQeaevtpJ/hnoT1ND/b1dZKHvp31MjIiCDItWv3mAcCjRPQrD2rN25En8XFyIBL4VvatEkGtmyRgaEhsvc0jpUREIBAwQkgyBV8g3APAhCAQMsJuP9zOvvyy3Lpe9+T2QMHZHVuzk8x9thjsu0735HJZ5+V0vbtLZ8Wg80R0C8TwpSVc+X9as5ag6Pc/xnyV0EFOfdrzprTM/IxrDe4zKa6t3u+Rpzs5L51cu4sjNq9b+F8YT2Lr+3s08l9C7mE9XauPzlX6EdYT/bL817n1cv+jovuivPfkEtYb4eH7Z6vkTV1ct9sbvO3aO9Ou/ctnC+sG5+ilKFvYb0d/rV7vixrCn0K61nGpvRBkEuBQhMECkRg+dw5mdu7V+Z+9oosnzsfeeZEuLGvfFkmnv2GDN11V3SsRoF8xhUIQAACGyWAILdRgoyHAAQg0G0E3Bc0CHLds2lpgpxFJeS2Cv0CJO1q5Mu98EuUpD2zk2wP57Q+YVun663yt5qdcM1Z+nSaRzh/K/ytZkPnMTbJPmG71UO/Ol1vlb9JO7YuW7M+D+v2XEtrD9s6XW+Vv0kuttZa9m3t1tfui1Im12R+NeJvrfWbneQ8YbvVbe4ilK3yN2nH1hauOUsfG1eEshX+Jm0YD20P6+F6rT1sK1I9uSbzrVG/69npNkat8rceF+WdpY/tSw6lRtshyOUAFpMQaCGBpQ8+kOs//Ae59sOXZPHYMW95wEW2Tj33nEz/5X+VYZfFxx0G2cIZMQUBCECg8wQQ5Dq/B3gAAQhAoL0E3BcRCHLtRb6R2ToiyG3EYcZCAAIQgAAEIAABCECgAAT07DhSVhZgI3ABAlUILB057I/SuPrSS7Jw/ITvpYKcHqWx7bvfleGHH0aQq8KOZghAoHsJIMh1797hOQQgAIHmCCDINcetQ6OSgtytW7fcL6sX80y3DiFiWghAAAIQgAAEIAABCKwjMDY2hiC3jgoNECgOAQS54uwFnkAAAu0jgCDXPtbMBAEIQKAYBBDkirEPGb1IE+T0TLl8Lk1VidiXD9tetco706s7m9+6eGfS2cIlnQut1QnwzlRnw5N0Av31zmjKSgS59DeBVggUhQCCXFF2Aj8gAIF2EkCQaydt5oIABCBQBAIIckXYhcw+JAW52dlbEglynRLO+uvLnMwbVfiOee1bXnYLD7QFDhadXTP+ZRmTpU8L8GYy0YwvzYzJ4kwWu1n6ZJmLPu0l0My+ZRmTpU+7VlokX7Ksudv87cU1NbMHjY0plUoIclleHfpAoIMEEOQ6CJ+pIQCBjhFAkOsYeiaGAAQg0CECCHIdAt/ctOsFuVlZXl5eZ0x/CziPVJbN2M0yJkufdYtMNGSxkaVPwmym22bsZhmTpU8WB+vZqfc8yxxpfZq1W29cvedpvqS1ZbGTpU+a7XptzdjNMiZLn1b41op50vxoxm6WMVn6pPmTbGuVnaTdvO7b5W+WebL0aYZDM3azjMnSpxl/k2PymqfodrP4l6VPkmeW+2bsZhmTpU89/7LYyNKn3jxpz5uxm2VMlj5p/iTbNmpHBbnx8XFSVibBcg+BAhFAkCvQZuAKBCDQNgL/HwAA//+uarcrAABAAElEQVTsvYeTLVd5r/1OTifrSEI5HySEpCMMAiGCLxK+lkFGXBMkAY6UMaXCZd3wJ3z3usqlz6Fc5YtNEJYRWIDvQYiibK5IJqMjZFBAWecop5Mm57vennln1vR03r139977adWoV3e/aT1rzZyZ/u3V3bPsNmGDAAQgAIHuIeB+7E/t2yeHbr5Zpvbvl+WZmaDvw3v3yq4bb5Sxa6+V3t27u4dHzXuq/0wvLS3J/Py8TExMyNTUlCwsLJRSdU9PjzT6a0AZMaI606y4UbnC58rKXVacZtUXjpvluIw+lREjqtZmxY3KFT5XVu6y4jSrvnDctOOy+lNWnHC9zYobzmPHfj6/bdfz7suIEZWzWXGjcoXPNZLb9/Xb4Rx5j/1YfjtvnEbsNa9u/Ju9mWIZY1IW33B1zYobzhN1XAYXjVtWnHCNzYrr5+nr65ORkREZGxuToaEh0WMbE9+ONgQgUB2BhYcfkmO33CJHb7tN5g4cDArpGRyU7dddJ7tuukkGLrxQZGCgugLJDAEIQKAJBHrcL/UIck0AS0gIQAACtSWAIFfboYkqTP+ZLirI5f0nPu4mRZY4/o0Vvx3Vp6hzcT7+eb8dFyPqfNS5rH2K8rVzWWKYre79+v22bxNuq51uSbn8WH7bj2Vx/HNR7aQ8UfZxcfPEsRhZfPz++e2k2pLiWu4of/+cxUjLaT5xcS2O2aXts+bz4/g+fjvOJu58XB98e21n6ZNfR1Rci+HbhfP4xxbD/Pxrce0sPnls4vLY+Ty1qY/lNn/bZ4mjvmbnty1G2j7Oxz/vt6Pi6fWsm9WaxT4ubp4Ymiet/qhawrmjcmaJG44TlUvPRcWPs9XzUXEtRpa6/Bjml5bP7NLiW21mHxXXbKKu+eeSYvh21o6LWyROIz5xjLKcj+uD9dH2Werz80XFzRLD8uk+HC+Lv+VNss0S1+L49US1LY8KcKOjowhyUZA4B4GaEECQq8lAUAYEINBSAghyLcVNMghAAAI1IIAgV4NByF6C3lTwBbnJyclghZzdbMgaKe4mRt444XzhuEnx8thaHvWxmH7brhfdh2tJimP5k2zsml+j37braXvfx28n+fl2fjvJJ8s1jRW15eER5R+OmyVeHp88tlH1xZ0Lxw3bWT/Uztphm6Rji5/F18/ht5Pi+9eK+Pj+ftuPpe2kLUvfovzDObLECdfSLJ+oesPnwrXY9Sw1mW3UPhw3S7w8Pnlso+qLOxeOG2en57P0yfw1rtn7bbuetvd9/HaSn2/nt5N8slzTWEmb9TPJJupaOG6WOHl88thG1Rd3Lhw3bGf9UDtrh22SjsPxk2L4Ofx2WnyLmdUnKZ5d82NpO2mz/Ek2Udf8HFHXo875Pn47ytbOhesvWq/F070Jclu2bGGFnA+GNgRqRABBrkaDQSkQgEDLCCDItQw1iSAAAQjUhACCXE0GIlsZekPCF+T0sZXzC/PuLmU2/w1W4Xs1RWJsCNghB2Eu2q2q2GgtVeWOGs4wmzrVFlVvq86FuWjedmLTrHnWLC7Nqjc8X5qZJ8ymneZLmFOZx2EuGrsqNs0c/yLMwmyq4lKk9mb6hLlornZi06x51iwuReot4tOEOdPf3x+skEOQawJcQkKgJAIIciWBJAwEINBWBBDk2mq4KBYCEIBACQQQ5EqA2LoQYUFufHw8eJ/ccnD3KXz3JeqOVNjGas9jaz62N1//jktcHvPx9436+7H8dlzcuPNRvv65PH3y/bRtOf3zcfGibM0vzseuJ+3zxI2yDec2Gz3vt5NqsGtmb8e6D8f3r2nbfIrkC8fyj7PENRvfL67ePLZ+vHDb4uTpr/n4seLq9G3S2lnimk243rjzaTnjrls8/3pcH/PY+vHS2nniZrHNYhNXk/mGucfZh8836h+OZ8dxcePOm5/uzcY/FzfGvk1cu0i8Ij5x+f3zWeLmsSky7lni+zVr23yK5AvH8o+zxDUb3y9uPuSx9eOF2xYnT3/Nx48VV6dvk9bOEtdswvXGnU/LGXfd4vnX4/qYx9aPl9bOE3ejrQpyW8a2CIJcGmOuQ6A6Aghy1bEnMwQgUB0BBLnq2JMZAhCAQDUEEOSq4V4wa5QgNzc3t/JIprjHE7kxti38CCA7X2S/HtXzXs2VJ489hijJx3LF3fbxKlhrWlz3ghN3L3E1Qkw7KfdawBwNq3fNxeNidaXlNDuNEWdrecK34NbyRjT8uAGbCBvjpXnNPq6GKPe4c1avxfft8sSPq8ni5+Hh12BxN3Gx+eMZ56nXc9vQjKp3zcCbM2vnUhpWf9K4+TlTwq1dtribvpfWLFyjQL2+e1zb6l277o1F2hhs8E2pz7dN+znj21q/N80ZKzhHveaSZb9Wg8X3fralcfHj29iGfSx+076XCtbr1+63o+pdu+6NfVx/12xXG2anh2E2ZhuVM3Xu2HitBLZQG/cF6t0YIPrI6l2bs55ZXB/NxHyD+eDVZ9d1bzb+uVQeq8Z+3E3fSz4zs9f50+AWVe9ayJg+rl2PaNicUZZ+2ze1nHmqt1jt9vPX+h30OYWncVGfrGzWuAROMV7e3NFxCQQ597hKBDkbHfYQqB8BBLn6jQkVQQACzSeAINd8xmSAAAQgUC8C7o/VqX375NDNN8vU/v2yPDMT1De8d6/suvFGGbv2WundvbteNXdxNXoDwn9kpa6QWxPkupgLXYcABCAAAQhAAAIQgEAcgYGBgUCMQ5CLI8R5CFRPAEGu+jGgAghAoPUEEORaz5yMEIAABKolgCBXLf+c2cOC3LFjx2R2dnbt09g5w5Vubp+y3/DJ5dKzJAesQw1WYfiT8mVx8eNarnbd+33x2+3Qn2bWq7F1K2vOFOHZzP4Vqcd86lqX1VfV3uaM5a9y7lgNWfZWd9n1+vPEb2epKcmmzFhJeVpxze+L325F7kZzNLNeja1b2XMyT5+b2b88dYRt61pXuM6o48HBQdm6dSsr5KLgcA4CNSGAIFeTgaAMCECgpQQQ5FqKm2QQgAAEakAAQa4Gg5C9BL055K+QO3r0qMy4VY15bxrZzSbLnNff/ML7LHHjbPybPHHtcD7/OC6ubxPXbsQ3LqaezxI3i43laJatxU/a58mdFCd8LS6unrd5mdT245m9fy7cToqVxd/ixdVt14vu88TNYpvFJlxrER+Lob7GMa5ttnn2cbHC5/2YVod/Tu39LcrGv67tIj7hGP5x2fEsdpa4cTZ63ljEtS1P1D4ubpRt+FwjvuFY/nGWuGEb8zcWdqz7sG2UjdmHbe18ko/ZRO3D8YrGCcfWuBYrS9v3L1JTXA4/bpZ2OLf5WF/sOO8+T9ywbVTuIv3NEjeuX0XyxcXyz2eJm6XusI3liGJn18I+SbbmE7cfGhoKBDkV5bTd19e36fs6zpfzEIBAawggyLWGM1kgAIF6EUCQq9d4UA0EIACB5hNAkGs+4xIz6I2IsCA3PT29dkPNUuktZ/+dHHbe9mnXzS7vPkvcTDbeTcKsNfg3jOJ8yrKJi590PlNuF6AZ45aWO9OYpNSW1Peka2m1qW8mG2eXxC6qhrLiZuEXlT/tXFrctOsaP0sfw3Vk8SnLJpw7y3FZubPwC9eTKbdzSpqLRfKG64g6zlRbhp+tWeKE82fxyWSTwi6cN+txGbmLjlta7ixx02Jk5RC2yxI3k40LnDTnw3n1uKy4WfhF5W/0XJa8WfoYriOLT1k24dxZjjPldoHyzoeycifFURFu27ZtgSiHIJdEimsQqI4Aglx17MkMAQhURwBBrjr2ZIYABCBQDQEEuWq4F8waK8gtLRWM6Lm5G7VO2fNORDTTbNKuR4QMThXxU58sW1qf0mJkqa0sm3AtWeJG+YTPRR03ykVjptWXdj1LjKjas8SN84s6759rBRfNl6UPWWz82rPGjfIJn4s6bpRNlv6UZROuP0vcKJ/wuajjRrlozCz1pdmkXY+qPWvusK/myrI1yiZLn8qyCfcnS9won/C5qONGuWjMtPrSrmeJEVV7lrhxflHn/XOt4KL5svQhi41fe9a4UT7hc1HHjbLJ0p+ybML1Z4kb5RM+F3Wcg8vQ8DCCXBRDzkGgRgQQ5Go0GJQCAQi0jACCXMtQkwgCEIBATQi4P2Sn9u2TQzffLFP798uye/yhbsN798quG2+UsWuvld7du2tSLGWEBbkjR45I1Aq5MKksn+QO+5R1XGXutD5UWVuVudO46PUq66sydxqbKmurMncalyrnDFw2jo7Pw29vtKr+qMraqswdR96vyW/H2TfjvObVLeWjOStGFfy/Ki7a1Spzp6GuctzqzCU8bsMIcmlTiesQqJwAglzlQ0ABEIBABQQQ5CqATkoIQAAClRJwgtz0nXfK4b/+a5m+5+eyNDsblDN88UWy82N/IqPXvFt6jzuu0hJJvk4gLMgdPnw4VZBTn0Y2fTxR1ObHzWITjtGIj587a9ywnR4nxYmy98/F1e/HzWLjx9R2EZ9wjLTjpBzq2wgX9Y+Lb3HjrqfljvOzuOoftalfmo36xcX3Y2aJ49v77aT4FjfOxq778awd56PXk/zMP26vcc0/KUcZeeJqyJLfbMIxkmqO8wnHSDtOyqG+jeaJi+/HzWIT7kcjPn7ucFw7jotv13WfJY5v77eT4lvcLDZ+TG0X8QnHSDtOyqG+Vn9anKjrSbEtbhabcOwiPhZDfS23nYvaJ+Uw+yxxzDa8T4pvceNs7Ho4ph7H+ei1JD+9nrQlxQ37NSuPxU2qxWzCNRXxCcdIO07Kob7h2lSQ27FjB4+sTAPLdQhUSABBrkL4pIYABCojgCBXGXoSQwACEKiOwNzdd8vkV78q8488Kstz80EhA2edKaNXXy1Db7xMetzLz9nqQUBvLvjvkFNBbnJyctNNB7/a8A0J/1qWdtwNDz9uFptwrjJ8/Bosflxcu+7vo/z960ntpDwWN4tNOEezfDRulrq0HrML15b1OK4PFjfuelruOD+LG1VfFp84m6h4Sbmi7P1zSXksbpyNXffjWTvOR6/H+YV9zE7P+23LkbY3nzS7qOvhWnwbi5vFxvfTdhGfJD+rxc+TlEPtonx8/7R2XHw/bhabcJ4yfPwaLH5cXLvu76P8/etJ7aQ8FjeLTThHUZ+4nHHnw3n9Y/Pxz2VtZ6k/i004XxEfjRHn5/cxziZcgx77flHXk84l5bG4cTZ2PSp+nI/axvmFfcxOz/vtqHxR58wn6lrauXAtvr3FzWLj+2m7WT55GFn9VtvIyIjs3LlTtri/a4bd++T6+voS6zQ/9hCAQOsIIMi1jjWZIACB+hBAkKvPWFAJBCAAgZYRWJ6YkMVDh2R52j2ucnnlXWQ97lOkve5TpL0qxrk/WNnqQUBvLviC3CE3blGCXPgmRJHqo26mZIlb1K9IjWk+ZdYSFcvPn8Ymyt989Jq1/Zhx532bIu2kWorEM5+icYv6Wd4y9+FaosYlb75wTPXPEreoX5H60uops5aoWH7NRWrJ4+/bJrW1zrRa1D/cnyw+SXmjYuq5LHHDtWT1U7uytzJriYrl15vGJsrffPSatf2Yced9myLtpFryxvNrLBq3qF/eWrPYh2uJGpcscXybcEy9liVuUT8/d5a25kmrp8xaomL5dRapJY+/b1tGO9yfpPpNkNu6bRuCXBnwiQGBJhBYePxxmfjyl2RcPyz8zLNBhp6BAdl6zTWy/aMflYE9e0T6+5uQmZAQgAAEqiOAIFcdezJDAAIQgAAEUgnojYawIDfhBFU9l3QTIjXwqkH4xoae3vjEyyyPv4x+xOV6DVlirFvXoRXHxd1HC7bs7LuHzSqZjMPXbVwUS9bvgyQ2WWNkHIYWmEV9L/lp+V7yafDzV2lEzRn9d6ncn7/t970Ux8ZmEN9LRmJln/93mYDwxiAbjtpvzrTme0kh1YuN9Xt0dFR27drFIys3zGMOIFAvAsvj4zL/5JOycPCgLE1NrRTX2ysDp58ug06M63GC+tovAPUqnWogAAEIFCaAIFcYHY4QgAAEIACB5hPQG2wmyOnKOF0hp4LcwsLCBlEu+4249ZrthsX6mfDNYL2S5SZLlICQ7Ke5N94s86uwdnoMs0za52UTxUXjb643vb5yfDb2Tm9Kp/Uprg9+pLQYvq21o+KW08dkliv5o+aZVbbyt3pan6LqX4+w3kqLs2650oqKu5mL2qb1M6qPyT6aOzqXX2VyDLWM6oMfQdt5uahPVNzN9SbXF93HIj5a0frW7t9LKz3JP2fcqKxDiGiVxUVD550z2eZLEDmi8vVTzJl1Fn6rCJcV/86fM9HfF43/nEn/uR/9c9IfN22X8b20EmdT5PCJDcdF5ky0z4awwf31tD5pnLQtHEN9et3NfH085djYGO+QSwPIdQhUTUB/KXR/1y4vLuoPupVq3Pdxjz6xR1fGZfg5UHUXyA8BCEAgLwEEubzEsIcABCAAAQi0mIAJclNOkDt67JiMu08SzszMyPz8vCy6P17CNyO0vOWIG//uT5uGK9e4eeMU8YkqtIw4UVw0V94+hesrWltRPz9/GTE0XhSbRrlY3LxxyuxT3tw+W6s/fE6Py4ibN0aduMSxydunKLZF+lnEJ5y7jBidxMXn4bfD3LIea4yordE5U6Q2q6WK3MbAr9vqsWu6L1pbOG7eOL6/X0+etvUnb+5wDosTPl9G3LwxyuCi/SgjTjO5aI1VsCmDiytcenvcyhr3uLsh9864LVu2yPbt2wNhTo9VpGODAAQgAAEIQAACVRNAkKt6BMgPAQhAAAIQSCGggpuuiJueng5Wx+kKuampaSfIzQWCnAp2bBCAAAQgAAEIQAACEOhWArY6TgU5fX+cCnL6pe3BwcFg5Vy3sqHfEIAABCAAAQjUhwCCXH3GgkogAAEIQAACsQR0Jdzs7Gwgyqkwp21dIWfvkotaJRcbjAsQgAAEIAABCEAAAhDoEAIqxtlXv3vMna6IUyFOv7St5/Q6GwQgAAEIQAACEKiaAIJc1SNAfghAAAIQgEAGAiq8LThRbn5uTubcl/+4SsS4DAAxgQAEIAABCEAAAhDoaAIquumjKVWA01VxA/rlVsz1uffKsUEAAhCAAAQgAIE6EECQq8MoUAMEIAABCEAgAwEV5XSlnH3Zoyrj3iWSISQmEIAABCAAAQhAAAIQ6AgC+v47E+VUmNOvXifGsTquI4aXTkAAAhCAAAQ6ggCCXEcMI52AAAQgAIFuIaCr4fTLxLhu6Tf9hAAEIAABCEAAAhCAQBYCKsDpl4pxbBCAAAQgAAEIQKBOBBDk6jQa1AIBCEAAAhCAAAQgAAEIQAACEIAABCAAAQhAAAIQgAAEINBxBBDkOm5I6RAEIAABCEAAAhCAAAQgAAEIQAACEIAABCAAAQhAAAIQgECdCCDI1Wk0qAUCEIAABCAAAQhAAAIQgAAEIAABCEAAAhCAAAQgAAEIQKDjCCDIddyQ0iEIQAACEIAABCAAAQhAAAIQgAAEIAABCEAAAhCAAAQgAIE6EUCQq9NoUAsEIAABCEAAAhCAAAQgAAEIQAACEIAABCAAAQhAAAIQgEDHEUCQ67ghpUMQgAAEMhBYXhZZWtps2Nsr0tOz+TxnIAABCEAAAhCAAAQgAAEIQAACEIAABCAAAQhAoDABBLnC6HCEAAQg0L4ElicnZenIEVmenRVRcc5tPUND0rttm/SMjYn09bVv56gcAhCAAAQgAAEIQAACEIAABCAAAQhAAAIQgEDNCCDI1WxAKAcCEIBA0wk4AW7+gQdk+nvfk4VnnpHlhYUgZf9JJ8nwm98sgxdeKD2jo00vgwQQgAAEIAABCEAAAhCAAAQgAAEIdCkBd28iuB+h9yRWPygckOjvlx73JfoEHzYIQAACHUYAQa7DBpTuQAACEEgl4H7Rndq3Tw7dfLNM7d8vyzMzgcvw3r2y68YbZezaa6V39+7UMBhAAAIQgAAEIAABCEAAAhCAAAQgAIEiBJYnJmThySdl4fEnZGl8YiWEE+H6zz5LBs5/tfRu3YooVwQsPhCAQK0JIMjVengoDgIQgEATCCDINQEqISEAAQhAAAIQgAAEIAABCEAAAhDISmDh8cdl8vOfl/FbPy/zTpTTrWdwULZ++EOy7c/+VAb27BHRlXJsEIAABDqIAIJcBw0mXYEABCCQiQCCXCZMGEEAAhCAAAQgAAEIQAACEIAABCDQHAILDz8kx265RY7edpvMHTgYJFFBbvt118mum26SAfc6DRkYaE5yokIAAhCoiACCXEXgSQsBCECgMgIIcpWhJzEEIAABCEAAAhCAAAQgAAEIQAACIghyzAIIQKAbCSDIdeOo02cIQKC7CSDIdff403sIQAACEIAABCAAAQhAAAIQgEDFBBDkKh4A0kMAApUQQJCrBDtJIQABCFRIAEGuQvikhgAEIAABCEAAAhCAAAQgAAEIQABBjjkAAQh0IwEEuW4cdfoMAQh0NwEEue4ef3oPAQhAAAIQgAAEIAABCEAAAhComACCXMUDQHoIQKASAghylWAnKQQgAIEKCSDIVQif1BCAAAQgAAEIQAACEIAABCAAAQggyDEHIACBbiSAINeNo06fIQCB7iaAINfd40/vIQABCEAAAhCAAAQgAAEIQAACFRNAkKt4AEgPAQhUQgBBrhLsJIUABCBQIQEEuQrhkxoCEIAABCAAAQhAAAIQgAAEIAABBDnmAAQg0I0EEOS6cdTpMwQg0N0EEOS6e/zpPQQgAAEIQAACEIAABCAAAQhAoGICCHIVDwDpIQCBSgggyFWCnaQQgAAEKiSAIFchfFJDAAIQgAAEIAABCEAAAhCAAAQggCDHHIAABLqRAIJcN446fYYABLqbAIJcd48/vYcABCAAAQhAAAIQgAAEIAABCFRMAEGu4gEgPQQgUAkBBLlKsJMUAhCAQIUEEOQqhE9qCEAAAhCAAAQgAAEIQAACEIAABBDkmAMQgEA3EkCQ68ZRp88QgEB3E0CQ6+7xp/cQgAAE2pTA4uKizM/Py+zsbLBfWFiQpaUlWXb/rvX09Eh/f78MDAzI4OBg8KXHep4NAhCAAAQgAAEIQKB+BBDk6jcmVAQBCDSfAIJc8xmTAQIQgEC9CCDI1Ws8qAYCEIAABGIJqAg3PT0tx44dk5deekmeffZZeeGFF+SVV16R8fFxmZmZcaLcYiDEjY1tkR07dsgJJ5wgp5xyipx44omyfft22bJlSyDQIc7FYg4uqLCpX7opK3gFKPgfBCAAAQhAAAJNIoAg1ySwhIUABGpNAEGu1sNDcRCAAASaQABBrglQCQkBCEAAAmURUFFIV7+pCPfcc8/Jgw8+KD/72U/lkUcelcnJSRkeHg6Et9HR0WBVnApHulJudnbO+RwN/DSGinKXXnqpXHzxxXLWWWfJ7t27A9/e3t6ySm3LOAGruVmZnZkNBM25ublgxaGuPlQBVPnoSkNbbTg0NCT6pdz7+vrass8UDQEIQAACEIBA/QggyNVvTKgIAhBoPgEEueYzJgMEIACBehFAkKvXeFANBCDQNQRUJFLBw770WL9sNZKKHfqYRRVEunV1krKZmJiQJ598Un784x/LT3/6Uzl69KiMjo44EW6n7Ny5M1j1NjY2FohEgUDknkq5vLQs8wvzgcB07OgxOXTokBw5ciRYRac25557rrz5zW+W1772tXL88ccHK+a6ZuK5jqoIp4KbCpq6uvDgUwflwJMH5KmnngpWHepqQ2Vv81GZjTrGutrwVCdsnn766YGoqce64lAFum4XNrtp/tBXCEAAAhCAQDMIIMg1gyoxIQCBuhNAkKv7CFEfBCAAgbIJIMiVTZR4EIAABCIJmACnK5D00Yr66MXDhw8HQpG29bwKJSpsqMChIpM+clEfs6irv3RFkr4PrVuEDxWMnn/+ebca7mfy/e9/PxCLRkZG5OSTTw5Wux133HGBGKQrt5IESxWWlK8Kcvp4y2eeeSYQ6JTp3r175W1ve5vs2bNHNHZSnMhBbbOTOgeVqwqUKnLed999cv/99weP/9S+K0udX/b+PW3rnNQVivq16NqLundMdX6ef/75cqljeI4TOHXFIcJcm00IyoUABCAAAQjUiACCXI0Gg1IgAIGWEUCQaxlqEkEAAhCoCQEV5O64Qw7/5V/K1P79sjw7GxQ2fMklsvPjH5ex97xHet1NTzYIQAACEChGwESQqakpefnllwMh5LHHHpOnn346EEZUIFHhwxfaVPDQTQWOXbt2BSuSzjvvPDnjjDOCVWEqHumqpU4VkJTJgQMH5Dvf+U4gxumquNNOO01e/epXJ65osxVdcSOl4pLG0tg6BiqMqhh39dVXB4+z1FVgboFdR27ad11tqP3WlYYPPPBAMP/0vIq++o49FTm1rfPLxDkT5JSVrpxTEVnf3/fiSy/K0sJisHJOx+Xyyy8PxkdFZBX0OnVuduTkoFMQgAAEIACBGhBAkKvBIFACBCDQcgIIci1HTkIIQAACFRNwgtzMt78tx265RWbuu39NkBtyn3rfdsP1MnzlldLrbq6xQQACEIBAfgIqrKmIoY8C1JVIDz30UPAetGPjx4J3dumKt23btgUrvXQFnIpytqJL/VRAUXFqZGTYCSU7gpVhr3nNa0S/dKWYCXP5K6uvhwpAKpj967/+ayDIKY8LLrggeESi9je8mfCjYpxu68frlm7x14ZNV3upOKrvozt48GAgJH3wgx+Uve4dc0NuTCzGBqc2PlCm2t+fOCFOVxs+8fjjgaCrAu+ZZ54ZPIpS51/WftsqO2Wnc1rnqT7GUkW5yy67TE499dRATM4ar43RUjoEIAABCEAAAiURQJArCSRhIACBtiKAINdWw0WxEIAABMohsPDEEzL385/LwvMviLhPu+vWd/xuGbz4Iuk/+2zpibgBWk5mokAAAhDoTAK2Ku7555+Te++91z128W555JFHZGpq2q3w2h2ISyqo6YokfXSivzrOiKhopEKHCinPPvtssLJJHzWo70278MIL5Y1vfGMgzGmMtMc2Wsx22Os7zb7xjW/InXfeGYiTF110USBE9vX1R5YfFtt8I9Xo4q7rGB07Nu5EuQfkV7/6lbz5iivkIx/+sJxzzjkBTz9OO7dV0FSm33Yfvvna174mr7g5dK7roz5uUt+fp3OnkU1XHD74qwflwQcelCEn6ukjQK9yH+Y52/3+oCs82SAAAQhAAAIQgEAWAgvud+Xxf7pVjv7z7TLnPvSjW69+eO3975edn/iEDLgPaLlfXLKEwgYCEIBA2xBAkGuboaJQCEAAAhCAAAQgAIG6Eph1j/999NFH3Qqvbwcrko4dO+YEinOcgHahvOpVJwbvgstbu8bU95/dc889wV5XIb397W+XK5yQpI9z7ATxQ0XIH/zgB/JP//RPwfvjXuNuvJzmVl7pIxBXF8AlYtssvunSuJWVcxsdV86rKDc5OSk/dx9Kee655+QDH/iAvF9v+jjRM0ok3Rij/ke6Mk4Fs29+85vy+c9/PnhPoa5gO9OtitMVcXm3uBVvmkcfwaor8HSevvOqq+Saa97tHrF6ZrASL28e7CEAAQhAAAIQ6D4Ci+4DaNPuceVTbjX/gns8tm497nfA0be8Rcbe9S7pd7/vul8sug8MPYYABDqaAIJcRw8vnYMABCAAAQhAAAIQaDYBFZV0xdVtt90mP/nJT5wA96rg/WT2GL9G85vYp+8Bm3e5fuOd75R3v/vdgcjS6GqnRmtr1P+VQ6/IZz79Gfm3f/u34H155557bvBYzjxxVTTyH18Z17aYKiYdOXJE7rrrLtF8N954o7z2ta8tJFhZzLrs9b2FOgf/5m/+JujjW9/61uBxkipwNmN73q20v/vuu2VpaVF+53f+i/zWb70rWAXajFzEhAAEIAABCECgwwjoO5Tn5mRZv9zvZ8Hmfq/r0ceJ66p7xLgOG3C6AwEIKAEEOeYBBCAAAQhAAAIQgAAEChJQcUffF/fJT35Svve977l3n71GLrnkEvf+t+1uxZWuylrffOFo/Wxyy3xUZHrxxRcDseXI4cNy9W/9lhNAficQW+JWMSVHrv6qstu/f798+tOfDlYAXnDB+bJ79/Fr7zVz92MyrZLL2xPlpSLqL3/5y+DRjrpK7tprr5Vdu3blDVUre31Upb7jTcW4n/3sZ/KGN7zBPY7zXLfacOWT5WkrDpX35k1PRq04XLHUeanz/7777pMTTzxRfu/3fk/e9KY3BSscN8fiDAQgAAEIQAACEIAABCAAge4mgCDX3eNP7yEAAQhAAAIQgAAEChJQMUIfD3jLLbfIHXfcEazwuvjii2Xbtm1rolLB0JFumu+FF14I3lGnq+auv/56eZd7nM/WrVsj7et8UvuiAtK+ffvki1/8YiBennHGGbJly5ZcZUeJkRo7aVMfFQOVpb7r751uxaGukjvllFOaMm5JtZR1zebid7/73UAc1sdTvv71rw8elRrFKGte9U3jOTMzE7wvUQVjXbn5vve9L3hXXSN5s9aHHQQgAAEIQAACEIAABCAAgXYigCDXTqNFrRCAAAQgAAEIQAACtSEwPT0drFj727/92+C9ZPquruOOO27DO7TSxAztjC96+O2ojurKLl2R9PDDD8uZZ54ZrEh63ete13bvP1NBbH5+Xj71qU/Jv/zLvwTc9BGfw8Pu8USxW/JqrSi3OJ46LvouuR/+8Efyxje+Uf70T/9U9uzZE4RoRyFJeeo73T73uc8FKzXPOftsOd0JnK3oi7J8/vnn5cCBA8EjQD/ykY+ICtOd8E6+qDnFOQhAAAIQgAAEIAABCEAAAkUJIMgVJYcfBCAAAQhAAAIQgEDXElAR4uWXX5a///u/l29+85uBEHHOOecEK5KaDWViYiJYkaT5b7jh+uDRlaOjYy0RX8rqmwpIurLq7/7u7+QrX/lKsKLq5JNP9vitrHLTxW5ukdbqttawEw3sl13+2eDRjrqS7BOf+IRceOGFAcNWiFgNFL7JVeeirjZ86KGH5Oabb5bHH3/cvcNwr+zYsWOTbfqJMOPk1YYW79ixY/LEE0/IwMCg/OEf/qFceeWVgTDdbiytP+whAAEIQAACEIAABCAAAQg0gwCCXDOoEhMCEIAABCAAAQhAoGMJqACiq7seffRR+fM///PgvV0q6mzf3pxHVYZBqpj1zDPPBvnf+ta3yu///u/L6aef3lYrknSlnwpy+rjPL33pSzIyMiKvetWrZGhofYWccm6WoKOxdYXcL37xC3nLW94SCHK6Qk5XdbXbyi7tiz7CVPvyF3/xF8G7BvU9hsp0fVve9D6+daFz3Sqt5VJ5Aum6ta4WffLJAzI1NSV//Md/LO95z3ucODfQdizXe0QLAhCAAAQgAAEIQAACEIBA+QQQ5MpnSkQIQAACEIAABCAAgQ4mYGLO3XffHaxIUjFEHxvZ398fKVaUjUJFkcOHDwcroXRV3h/8wR/I3r17A/GjWQJWmX1QfrqiS8WbO++8U77whS+IrrA6/vjjQyJSmVk3xlJR85VXXnHC5jPBe/j+6I/+KHgEqIpxfX19G41rfmSrDe+9995gPuq78XS1ny9uNrsLKq4ePHhQVJj72Mc+Ju9973uD/O0mbjabE/EhAAEIQAACEIAABCAAge4mgCDX3eNP7yEAAQhAAAIQgAAEchJQAeTo0aPy7//+78EjF9VdBZAV8SHtEX/hRwKmJY+ONz4+7gSQp+T4E44PBLk3X/7mVUEwb/y0/OVfV0FOV8ipIHfPPffIrbfeKr/85S+DRyxu27Yt4KiiY3grsqIrHEOPV/IvOn4H3DvrhuXDH/6w/Na73iX6yMy+thXkpuW+++5zgtz/L4899ljwPryxsbGo7q+dUw5lCbg6ls8++2wgwn30ox+Vq6++OmDbbuLmGhwaEIAABCAAAQhAAAIQgAAEmkAAQa4JUAkJAQhAAAIQgAAEINCZBFTEUEHuyJEjgSD3yU9+Mnh85atf/eqWPp5P3yP3zDNPy0knneQeWfkHcvnllwfvX2uHFUkmyOlqKhVx9JGVX//614NVczt37gyt7FoXGMsS5HR1nvJ76qmn5LLLLgveeXbRxRfJccftbjtBzubj7OyMe6/go+6dhp+UH/7wR8HjP3ft2pX6TViWIKcC9aFDh+Sss86S3/3d3w3moz4yU1eNskEAAhCAAAQgAAEIQAACEIDACgEEOWYCBCAAAQhAAAIQgAAEMhJQAUQFHX3Eoj6y8q/+6q+CRx+ef/75ucUHFUNsJZiKTRo7vEUJJmqn+Z97/nl5zQUXBO+Qu/TSSwNBrl1WJOkKORXkdKXfj3/8Y7n99tuDFV76mMWtW7euPDZyXYsLY0k+3oxxzV7Z6eMVVTwacavjPnjddXLNNdcEApauzlN+7SBqWodsPupjU1XcVGFTWSpfFWu1P1FzyPzL2Ov3gz7+U9+r+I53vEPe9773yXnnnRc8fhRBrgzCxIAABCAAAQhAAAIQgAAEOoUAglynjCT9gAAEIAABCEAAAhBoOgEVQOxxiw8//HDwzi59VKC+y00fEZhH/PAFuZXClwOBzl8JtmJjCpMqVCsr9FRQUhHkyquuko+4Ry6effbZwcqydhHkVMRREUlXquk7z771rW/JHXfcIQcOHAj6MTI60ti73AyZNyN07FQ0mpycDES3d77zncG7znTstm/fHgiBKsblGUMvfGVNY6nvFfyPX/xCPvUP/xA8AlTfyadzMqvAGO638sqyKU9dMaoC4PXXXy9XXnmlW214XPDISgS5LASxgQAEIAABCEAAAhCAAAS6hQCCXLeMNP2EAAQgAAEIQAACEGiYgAlyusrqueeek8985jOBkKSruk444YQCItL6MjATQJIEObWZcY8nfOXll2VgYEA+8pGPyG+/5z2ya/VRj+0iyOljP+fm5oL3yOkqOX185He+8x35xje+EYhyg4ODMjwyXGyFl6cjOYlTNcxg9aHmUxFweHhI3vSmNzkx7r8E7/7bum2rbBnbIqOjo4EYFxamGp40TQ6gLLVfKow971ZN3vG1O+SLX/hisPpQRTlddRjXp7jzVrLNSTsO71XgVCFQc6gQ9973vjd4f92WLVt4h1wYFscQgAAEIAABCEAAAhCAQNcTQJDr+ikAAAhAAAIQgAAEIACBrARMkFMB5JATIvSxlX/v3iP36KOPBo89NFEnLp4JIBrH2nG2Ueft/XWTU1Py+l/7NfnQhz4key/dKyqADA0OFRAEo7I0/5z2X8UcFTZVSNKVcvrIxe9///uBKPfII48E7+pT0VFXWWVd5RWuXPPoCjLNpSsb9b1qb3vb2+Rd73q36Hv/VsS4MRlxYpwJV+sSaThaPY91Tmj/ptycOOoeZfrUwYPyj//4jwFHnWMqFivHgOHKIksRt4+af8or66Y8x4+NB+ZveMMb5AMf+IBceunrZMfO7TI2OhbwLDpuWWvADgIQgAAEIAABCEAAAhCAQDsRQJBrp9GiVghAAAJlEXA375bdjTRZXgpWDmjYHveYLncnV9wdO71LV1Ym4kAAAhDoKAIm8NiKpBdffFG+9KUvyZe/8pXgnWg7d+wI3uUWJXaoCNLItry0HIhX+v64U045JXg84FXukZW7j98dCCC6qqxdVsgpB1vZpe+SU0FOv/QxnL/61a/k29/+diB2vvTSS4FdlCi3ibETk3w5ScdKRSPdq2Cpj/X89V//dbn88svl5JNPFn1n3NiWsTXxSEWrdtysnypuTjhx86h7fOTjjz8uX/7yl+Wuu+4KVs+NjIxsfsdg1Hz0ANrqwjATHTflqvlUcPs1Jwy/x63SfN3rXhc8qlIFwGGXLxAB+X0ijI9jCEAAAhCAAAQgAAEIQKCLCSDIdfHg03UIQKB7CSy59/UsPPmkLB07KrLoRDm39bgbk/2nny69J54oPW16U7J7R5SeQwACrSRgK66CFUlHj8qT7ufp7bffLt/85jeDlUr63q4NK5JKKE5FkJnpmWAV1Kte9Sq5+uqrRd+BduaZZwYroFRwWctZQr5WhDAhyR5dqTx1tdzRo8fkxRdfkAcffEB+9KMfBwKdikzTTgBSIVRZ6JYkyCmL4eFhGXVjcdqppwaikQpHZ5xxhux0j/dUgU7HSVc0Djk7te9z4lK7bvYeORM3VbR94okngjmpqw71UZZqE4i2rp8BOyeWhRnqmNjmt4Nzq4KnCnE6Bvo4zMsuu0ze8Y53yAUXXCC7d+8O5mLA1D3CUsXhcHyLzR4CEIAABCAAAQhAAAIQgEA3EkCQ68ZRp88QgEB3E3A31Ga+9S05+tnPysz998uyu7mp25C7mbbthhtk1L0Dpset8GCDAAQgAIFoAiYkmfhx1IlyDz30kHz961+XH/zgB3LEiUe6cigQyPqc+LG6NC5NnNgkgLj0es4EQBVBTjvttEAAefvb3x6s+Nrhfl6rsKTiUzsKIEuufwvucYsqtClP/VJhbtp9HXFcX3bvytNHWT722GMB44PucYz6zjl9RGPAy/kH26q4pNxVdFLR8rzzzgu+TncfNjnRfdhEH1epQpwKRvqIylEnYio3EzLTxid6NtTjrLJQJspxatoJmxOToqKcvufwfvdv/Q9/+MNgr+97m1NR09krK+2zzTu/beesd8ZaH+upAuaePXvkLW99i1xyySVO8DxtTeQM2DquUSsaLRZ7CEAAAhCAAAQgoAT0qT3L7gkJS+MT4n4hXIXSI71bt0jP9u3S4x5b7n5ZARYEIACBjiKAINdRw0lnIAABCGQg4G7CTe3bJ4duvlmm9u+XZfdJd92G9+6VXTfeKGPXXiu97lPubBCAAAQgEE/AViRNOQFp0glEKh6paPTDH/1IfvqTnwSr5nS1l4ocKk74Yo+1w6KHZbPzurdHLurjFVUEueKKK+T1r3+9qMikYpwKTPY4QhVY2nFbdEKj9lNXys26f5NUlJvRLyccBQKTinNO5Dx06JDjfMQJTeMy4Zir3fz8XCAo9fX1B+8sUx76td3dxNnlVsLtdCJc8AjF4ZHg+vDwUMBLH6mo4tKAG5t2FDKjxlnnpD1KUkVN+1JuKmTqe/keeOCBQNjUR4Hae/V0r2KvrTzUeadzVLno3FXBUr90Dp577rly4YUXyp5X75Ez3epMXRUXiJwjTuBUodNxVUHUxL6oOjkHAQhAAAIQgAAElMCi++DQjHtM+fRd33bt5wMoKsINX/kOGX3ve6TfPaLd/UICLAhAAAIdRQBBrqOGk85AAAIQyEAAQS4DJEwgAAEIJBNQ0WJtRZITP/TdXbpy6zm3muvBBx+Ue+65J1iR9IJ7RLCKSiqUqOChQkeScKY2GlttVCzqd0KIroq79NJLgy8V5U444YRAZFp75GIHPB5QRblFx8iYKjP7UqFOz5vgpOf1sYl6Xs/py1D1PagD/QNOZBt2q96c0Oa49aug5PYqEAVfjtOw+1IhTo/1mj6m0gTS5BGv/1WdN8pj3n3CXBkFKw6nVlYdaltFTV0x9/TTTwerDp9//gV56aUXg/f26SpPZaoxdFM+KsAdd9xxwaMpdYXhSSedJKe6x3+efMrJTuzcFQhwwWNBV4U4W20YFqDrT44KIQABCEAAAhCogsCC+7DQ+K23yrHP3ybz7hHwuvXo7yDXXy87bvozGTj/fHG/1AXn+R8EIACBTiGAINcpI0k/IAABCGQl4G62sUIuKyzsIAABCMQTMIFIhQxbjaR7fVTgU089FaxIeuyxx+XJJ5+QAwcOuHejHQ0EDxM9bEWSPohHBSUThlTQ0Mcr6vvO9EtXJb361a92j2E8yQlxK49ctNVIKoKofZLIF9+Del1RHsFqOSe+qQA351a/qeg2NzcfPNZSRU39Uu4mXIZ7oBx0ZVewusvtg9Vdq4KctlVo0r1eV1tjHo7Trse+KDc3OxeIbDo/9UtFumAVotvre/oOHXpF9BGWKtRNuMdFKfOlZScau/+UkQq+KsrpO/d0Pu7YsdOtgBsOGAaPrlSB080/aytb49qu/KgbAhCAAAQgAIHWEVh4+CE5dsstcvS222TuwMEgsQpy26+7TnbddJMMuFX5CHKtGw8yQQACrSGAINcazmSBAAQgUB8CCHL1GQsqgQAE2prAmvjhhIy1FUn6qMVVAUTFuVdeeSUQ45544gm3GumlYBWdPsrSxBGNoSKGCiD6uL8VEWS7E99OlLPOOmvt0ZQqfOiX2tiXiUudJCwpj0CYW338ogpw8ybE2d4EOV1NaDPIrTwMVh+6vfK0L+U6MOBWGrrVc3ZO92rbaWKcoTCGKrAFwqY+CtSJcDbn7HxY3FQ//U+3FZa9gWhpImfAUsXNgUEnwunXymrDFcYDa7ZWB3sIQAACEIAABCCQRABBLokO1yAAgU4lgCDXqSNLvyAAAQjEEUCQiyPDeQhAAAK5CaiIYSvlTPQwQU6PTfzQvQpxuhpJV9CpWGePXFSBSMWNlXef7XArkbYHopuufNPHKg45EcTED1uR1IlinA/fVsDZajjd25des+vKX7dAXNPHgerX6io525sQZ8JlpwpxPj9t+8KmCXO66nDerTjU42DF4aq4GfB0XG0LBDnH0RjqXFThLXgEqBPkBgdX3iunx/poUGNr/uwhAAEIQAACEIBAGgEEuTRCXIcABDqRAIJcJ44qfYIABCCQRABBLokO1yAAAQjkJmArkoLVXE7osMcCrjxuceWxi4H44VZ4RYlJmtAXQFTcCMQ4J4Ko8GZfKsqZEKciUzeIIMGqLffvljE2IW5JhbjV8zZgxlD34badM9tu2SunZX0UqLfi0Oai7gORU1ca6pcyXd0CXipsqijn5lrwPj4ViL0vm4M6D9kgAAEIQAACEIBAXgIIcnmJYQ8BCHQCAQS5ThhF+gABCEAgDwF3w413yOUBhi0EIACBbATCK5JsddzCgq5I2vj+MxOWNLKJRSps6JcKHSZ86KokFeF0JdLAqhhidtmq6iyrNYFOu+UJSNZLZambMbXz3b63+abv6LN5urS6Ok5FuUCMU/FuFZTxC+ZanwpzK48BXTl2YvDqSsRu50r/IQABCEAAAhAoTgBBrjg7PCEAgfYlgCDXvmNH5RCAAASKEUCQK8YNLwhAAAIZCJhgZI9XtNVIi4sqyK08dtHEkY0rklSMW3/cooly/l5XKqkQYqJThnIwgcAGAjY//b3NRzW0OWmCnO5VhNNN93Y+OMH/IAABCEAAAhCAQAMEEOQagIcrBCDQtgQQ5Np26CgcAhCAQEECCHIFweEGAQhAIDsBFTZM6FhbkaTnVlclBWuRbDmSC2tCR4+tklvdByuSEEKyg8cyFwET4GwfdrZ5GT7PMQQgAAEIQAACEGiUAIJcowTxhwAE2pEAglw7jho1QwACEGiEAIJcI/TwhQAEIJCLgAkdwbu83M/f8Lu69LqKHroF+9UVcP5KOLueKzHGEIAABCAAAQhAAAIQqDEBBLkaDw6lQQACTSOAINc0tASGAAQgUFMCCHI1HRjKggAEOp2AiXNZ+okIl4USN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gAQa4dR42aIQABCEAAAhCAAAQgAAEIQAACHUMAQa5jhpKOQAACOQggyOWAhSkEIACBjiCAINcRw0gnIAABCEAAAhCAAAQgAAEIQAAC7UoAQa5dR466IQCBRgggyDVCD18IQAAC7UjACXLTd94ph//6b2T65/fI0sxs0Ivhiy+SnR/7Exm95t3Se9xx7dgzaoYABCAAAQhAAAIQgAAEIAABCECgDQggyLXBIFEiBCBQOgEEudKREhACEIBA/QnM3X23TN5xh8w/8pgsz80FBQ+cdaaMXv2bMnTZZdKzdWv9O0GFEIAABCAAAQhAAAIQgAAEIAABCLQlAQS5thw2ioYABBokgCDXIEDcIQABCLQjgeXJSVk8dEiWp2dE3Io53XqGhqR35w7p3bJFpK+vHbtFzRCAAAQgAAEIQAACEIAABCAAAQi0AYGFxx+XiS9/Wca/+lWZf+aZoOKegQHZes01sv2jH5WBPXtE+vvboCeUCAEIQCA7AQS57KywhAAEIAABCEAAAhCAAAQgAAEIQAACEIAABCAAgQYJLI+Py/yBA7Jw8KAsTU2tROvtlYHTT5fB886Tnm3b3CeHexrMgjsEIACBehFAkKvXeFANBCAAAQhAAAIQgAAEIAABCEAAAhCAAAQgAIHOJqBP61lclGX3ZU/u0Q736BN7dGUcYlxnjz+9g0CXEkCQ69KBp9sQgAAEIAABCEAAAhCAAAQgAAEIQAACEIAABCAAAQhAAAKtIYAg1xrOZIEABCAAAQhAAAIQgAAEIAABCEAAAhCAAAQgAAEIQAACEOhSAghyXTrwdBsCEIAABCAAAQhAAAIQgAAEIAABCEAAAhCAAAQgAAEIQKA1BBDkWsOZLBCAAAQgAAEIQAACEIAABCAAAQhAAAIQgAAEIAABCEAAAl1KAEGuSweebkMAAhCAAAQgAAEIQAACEIAABCAAAQhAAAIQgAAEIAABCLSGAIJcaziTBQIQgAAEIAABCEAAAhCAAAQgAAEIQAACEIAABCAAAQhAoEsJIMh16cDTbQhAAAIQgAAEIAABCEAAAhCAAAQgAAEIQAACEIAABCAAgdYQQJBrDWeyQAACEIAABEolsLy8XGo8gkEAAhCAAAQgAAEIQKDTCPT09HRal+gPBCAAAQhAAAJtTABBro0Hj9IhAAEIQKA7CSwtLYl9dScBeg0BCEAAAhCAAAQgAIFkAirG9fX1ie4R5pJZcRUCEIAABCAAgdYQQJBrDWeyQAACEIAABEohoCvjFhcXZWFhIdiXErSEILZiL8/Njlb5lNC9wiHy9NG39dtZkxfxyRq7LDu/Rr+dNX6rfLLW0wy7ZvfR4vu15/m+9f1a0Q7Xm6VW81Fbv5213iI+WWM3w65Iva3yaUZ/s8bM00eztditmGeWq1V762Mrvy/8nK3qZyN5itSbx8dsrcYs88xsq9gXqdd8WjnPktj09vZKf39/IMppmw0CEIAABCAAAQhUTQBBruoRID8EIAABCEAgIwG9yaEr41SM0y9t12Xzb8Bkrcn38dtJ/manNnW/kaU15qnXbOtyE0vrL3uroo+W0+9LneeO1ZtnHpiP9jGtb76tMUnzMbsq9kXqNZ88DP2+Nervx2pF2683az7fx28n+Zud2tR5zlgf8tTr25p/Wh/Np+g8szyt2jdar++ftWbfx29n9W+1nV+j306qw+zUJsuc8edLFp+k3M2+5vfNcmXpo/XL/NN8LLbui/j4/uG25tYVcv0DA9K/ulIubMMxBCAAAQhAAAIQaCUBBLlW0iYXBCAAgboQ0PePBWKO29uryNwfrKKfHNU9Wy0J6E2K+fn54EtXybF1N4HwTb3uptE+vW+3cWu3ettnJlBpOxPg+6I9R6/dxq3d6q3jrFh2f+j09vTKgBPk9EtXySlXNghAAAIQgAAEIFAVAQS5qsiTFwIQgECFBJYnJ2Xp8GFZY6E4owAAQABJREFUnp1xn0RdKaRnaFD6tu+QnrExcR8lrbA6UscR0BVxs7OzwZeKc3pDgZsKcbQ4DwEIQAACEIAABCDQzQTsaRIqxg0ODcmAe3wlvzt384yg7xCAAAQgAIHqCSDIVT8GVAABCECgtQR0ldX998v0974r808/Lcvu0Ye69Z98soxccYUMXvha6RkdbW1NZMtEQFfFzczMBF8qyPX2bf6Ur5PoNsXSTwcnbVE+SfbNvlak3mb4aD/rxCatj3H1pvlF9bGIT7PnRVL8IvW2yiep7mZfa0YftWbmTPTIwQUuYQLN+B6MmmfhvK08blUfi+RpJYdwriL1FvHRvEX9wjW36rhIvUV9VJBbXloOVscNDw/L4OAgglyrBpo8EMhCwP1NG9yP0HsS7ns12PTPWRXP3VfwBJ8scbCBAAQg0EYEEOTaaLAoFQIQgEApBNwvvVP79smhm2+Wqf37ZdkJPLoN790ru268UcauvVZ6d+8uJRVByiOgApwJctPT00FgfSdGpk/5btbo1h9VGlWi2idreCteeeMWzVUkT5Y+1ClumE271d+sesNc9DgtV5FxzRLXbHTvb2nfK2n1aqyiNft1NCtPu8X1mRjbLGMU9svik8UmHFePk/yK8k6LG1VH0VxJ9WuedosbZtNu9Ter3jCXLMdaS3hLmy9h+7jjZsUuI26zxqDd4obHrgb1Ly4sBu9cViHOBDl9bCUbBCBQDwJLExOy+MQTsvDYE7I0Mb5SlPse7T/7bBm44Hzp3boVUa4eQ0UVEIBAiQQQ5EqESSgIQAACbUEAQa4thilcpAlyKsb5glzUTQW1TdoyiXgRAZoVNyLVplNJubP2JymGJswaJ1xcs+KG80Qdl5U7KU5RLlpvs+JGsfDPJeVVu6x9KiuOX5u2mxU3nCfquIzcZcRoVm1RcbOc0z7pvIjrG3MmmiJcorno2TLYZI0RVUXcXM5TW1TctHNJefPkLitOuN5mxQ3niTouI3cZMZpVW1TcLOfK6lNUHP0wm66SU0FuZGQk2Ef97pylTmwgAIHyCSw8/phMfv7zMn7rbTL/+BNBgh73/br1wx+SbX/2pzKwZ0+wWq78zESEAAQgUB0BBLnq2JMZAhCAQDUEEOSq4d5gVr3JoDcVpqamKhPksnQh6maI+emNxaTrapf15mOROEV8rPZG91lyZ7FJq6NojCS/rGOSVlvU9aS8as+ciaK2ci6NTdZxyzIG4SqK+IRjFD3OkjvKxudVBpu4GFG5ra9xPna90X1a7qTrmjtrfVFx1NfOR8Wxa3F9jPKJs817Pip3uN4oG8uTtbakGBorLk6SX5yP1dbIPimv1ZvFJksNSXHi+hjlo7Z2Ps4vSz1pNpYjys7yZrGJ8vfPJcVQO8vVqI/v30g7S71RNkXGLSqO1R7FRa9F+fiC3Kh7JL8KcwhyRpI9BKonsPDwQ3Lsllvk6G23ydyBg0FBKshtv+462XXTTTJw4YXinjlbfaFUAAEIQKBEAghyJcIkFAQgAIG2IIAg1xbDFC5SbzL4gpwe6yMro24q2A2JpBsgZhPOo8d5bnTE2UbFtZx5fKLihM8ViRvnY+f9HEkc1c58fLuwv38cbvv+4WuNHBeJaz6aN26cfBurL49tmo9d173liovv2+ZpF4kb52Pno/LH1R3lo7Z2Ps7PcmS1M/us+yJxfZ+0tl9H1j4W9UmL78dNa1u/1C5PXPML+9j5qLxhW7Mp4mO+ujf/uPi+bZ52kbhxPnbez6/12vmo2v1r1g77+8fhtvmk5Qn7pR0XiWs+Gjuqr3ret9Fj3fLYrnjE+9h13VuuuPi+bZ52kbhxPnY+Kn9c3VE+amvn4/wsR1Y7s8+6LxLX90lr+3Vk7WNRn7T4fty0tvVL7fLENT/93VnbKsQhyKXR5joEWk8AQa71zMkIAQhUTwBBrvoxoAIIQAACrSWAINda3iVl05sJviC3pIKce75+1M0Juwmh1/x2o6VYLD9OVH7/ut82/zw+vn9cu0jcIj5x+f3zfly/7duE21ntwn5px0Ximo/GLnOcisY1vzJr0b4ViVvER3NFbX4svx1lG3WuiE9UnPC5InF9H78djp332GL5fmnzwPdJs/XjprWLxjW/MmqxWH6teeKafx4fP1dcu0jcIj5x+f3zfly/7duE276d3w7b5T32Y/ntpDhmpzZljpMf1/JniW9+WWwtbpZ9kbhFfOJq8WP57Tj78PkiPuEYUcdF4vo+fjsqfp5zfiy/nRTD7NSmzDlTNK756eMq9UHuQwhyScPHNQhURgBBrjL0JIYABCokgCBXIXxSQwACEKiEAIJcJdgbTao3FjYIcu4Gg66OK/OmR6M1tsTfcVjbnODI5hEwNnDxoLgmXDby8I9g49NYb8NlnYXfMi56jp8zPhl+zmyksX5kc0bni99et+jeFjyix75kLovu92Wde0NDQ6yQiybOWQhUSgBBrlL8JIcABCoigCBXEXjSQgACEKiMgPujdGrfPjl0880ytX+/LM/MBKUM790ru268UcauvVZ6d++urDwSRxOIFOTcDa4oQc6TrNaCNVu6spyax2+vFRDRMDv/UrPrtFyWO0+95ptlb/GjbOP6GOUTZxsVt5FzUbktXpk1WJ6i3Bv1tz5l3bc6n9ZlOf0a48Ygytb84nzseln7qBrKzF0kvvkUnWeNsLHcfowyefhxrW058/TXfCyG7ptdp+Wy3HnqNd88e8vj+8T1MY+tH6/MdrNrsPhFuTfqn5dVq/NpfZbTrzVuzphNER/zbXTf7NxF4hfxaZSD+Ufl1hVyuiHIGSX2EKgXAQS5eo0H1UAAAq0hgCDXGs5kgQAEIFAfAghy9RmLHJWEBTldLdfbGy3I5QiLKQQgAAEIQAACEIAABDqSwIog14Mg15GjS6c6gQCCXCeMIn2AAATyEkCQy0sMewhAAALtTgBBri1H0BfkpqamgsdX6iMrVZTLu7kpkLrV/WlkaX0oWn+z4qYCL8kgrX5NU4RNs+KW1O3UMM2qv1lxUztUokFaH4rMFy2vWXFL7HpiqLT61bkIm2bFTexMyRfT+lCEi5bYrLgldz82XFr96liETbPixnak5AvNqr9ZcUvufmK4tD4UmS+asFlxEztT4sW0+jVVVjaLiysr5IaHh3lkZYljRCgIlEUAQa4sksSBAATaiQCCXDuNFrVCAAIQKIOA+yuXR1aWAbK1McKC3MLCQne+Q6612MkGAQhAAAIQgAAEINCmBHSFnD7eXR9ZOTY2JoODg8Hvz23aHcqGQMcRQJDruCGlQxCAQAYCCHIZIGECAQhAoKMIIMi15XBGCXJ6gyHqHXJt2UGKhgAEIAABCEAAAhCAQIkETJDTFXIIciWCJRQESiKAIFcSSMJAAAJtRQBBrq2Gi2IhAAEIlEAAQa4EiK0P4Qtyk5OToivkEORaPw5khAAEIAABCEAAAhBoDwIqyOkj3hHk2mO8qLL7CCDIdd+Y02MIQMA9etvd4MvwJhlQQQACEIBAxxBAkGvLoYwS5PQFGvnfIFes+yr+1fZXBldb6gtTinU71avWXFz1ldZX4bikDVyVXKrMncYluF7VuFWVNxOUar+X6jxnqqytytxZpk2l9dX4+6lKLlXmzjJn9Pe6Kn6fqTuXRupbWloOBLmREVbIZZqDGEGgxQQQ5FoMnHQQgEAtCCDI1WIYKAICEIBACwkgyLUQdnmpwoLcvFshp5vepEja9GpVn7ypMncSE7tWVX1V5bV+p+2rrK/K3HBJIxB/vcpxqzJ3PJGVK1XWVmXuNC56var6qsqbhUmVXKrOncanynGrMncalyrHTbnoVtXvmCvZ4/9v47aMIBcPiSsQqAEBBLkaDAIlQAACLSeAINdy5CSEAAQgUDEBBLmKB6BY+k2C3Px8sGItTZArlm3Fy/9Est8uGtNqTVpp5+fx20VzNtvPr9FvZ8nr2/vtDb6rguvaja82ebCB9ke3pLHe0M+YA5+L3/bN4877NnVql1GvxtAtie+ajXW+5nOnrHrj+Prn/bbhqdver9FvF60ziOE7R8yHDXl0jkXY+CGqbjdSr+/rt6P6pNd1S/p+i/Kr6lxZ9W7gEjMfNthU1eEcecuoNwvfII9fVzt8L63Wq7O96FyP4+uf99s+oma1tS99fX0yMjLCO+SaBZm4EGiAAIJcA/BwhQAE2pYAglzbDh2FQwACEChIwP1hOrVvnxy6+WaZ2r9flmdmgkDDe/fKrhtvlLFrr5Xe3bsLBsetWQT0hsLi4qJMTU2JvkNubm4uuFeq98j8mxt+u1m1VB23SB99H79ddV/KzK/90i3PjbQiPmXW3MxY/jj77aw5i/hkjV0XO7+PfjupPrXztzzzzferc9v6mKVvPje/Xef+NVJbkT76Pn67kTrq5qv98resc0d9stj6sduh7Y+z385aexGfrLHrYuf30W8n1ad2/tapc0f7mKVvPje/HWbU39+PIOdDoQ2BGhFAkKvRYFAKBCDQMgIIci1DTSIIQAACNSGAIFeTgchXht6YiBLkoqKE7tcEwp3a6XkXJnWL8091DBnE5fPP++2Qe1MOi/TNr9FvFy0wSw1+Hr9dNGeaX5aakmL4NfrtJB+75tv7bbuuez3vb1nmsW/fSDuc22Il1RD2SbK1eEl7n4vf9n3izvs2ZbYb7WMj9ebJnce2DD5+v+LaSXkaqTdLvkbiJ9Wd5VqR3EV8kmrJEk9t7HvWbyfFbeRalpqS4vs1+u0kH7uWJXcWG4tX9j6c2+Lb+Nixvw/7JNn6fnFtjWcxsrTj4pR5vkgf42ovWpfVYGyi4piNXUuyNZtG9lF91N+fVZAbHWWFXCNs8YVAswggyDWLLHEhAIE6E0CQq/PoUBsEIACBZhBwf5iyQq4ZYJsb0xfkJiYmvBVyvlKRpLb5dlpro7Z54hVhUyR+UR9jof5xbb8PZuOfK5Lb98/aTqoxqq5w3CJ1ZvGJs2m03nD9WY7jaonyzWNr/ll8stjkiWe2RfZ5arH46mPzKa5ttlH7uJxxscLn/ZhWh3+u7HZcvUl58viEbS1uVN/CtkVtLEeRfbgGixFVi10L+yTZ+j5mp/5xbbPXvdn458K57VqUrV0rsk+qMUuucJ1l+cTFbbTeoox8v6Q+hus2vzw+UbZ54oZto+JZXUX2ReKrj9Xht7Pm932ytP24au9vVod/rux2XI1JebLXqSJgf3+fE+RGeWRlElKuQaAiAghyFYEnLQQgUCkBBLlK8ZMcAhCAQAUEEOQqgN54ymhBTm+U9ESsHlq5gbLx8T3hmxdWk3+zZaNN3Ceb/U8gWxS7eeTn1La/aR90SzpvNtqv6G293nAcs19NY4fBPlSK+7S7xdE8Wdobwq0dbI67dmm1YbE399ss12uxM5tt123S6w1zsa764xau2zKv59Ez6WNgfmYbH9csjcd6PzbXazbms5mHXclTr+Yx+805VyKG6/ftrW19tRrW58/6mbDN5rjr+Wx81r1X+p9c77rNup+rZDWY7xuuJareMA+L6dcW7sO6zebxis+5Pu5mEx93LYM11vbx9a7XksVmLeCmuR7Hd8VDazY24fptDNZjayvL99JGm81xN0bceBRX7/p5qyvMxc5vjLexlvVrWfiuWGdjpHksZlJ7vYLkuOt2Ky2L7UYgDHTV1Pqv1/22H8nOr4yjxYyuN5zH5okfL6aUtfy+7ea5E5df+7jR047Wa9jsu7leszHvdHbrltoKF7ESL5nvSoRw/cbd942Ln1TD5rjr+dbZWIQs9a7bmJfui9YbHgOL6dcW7sO6jY1XeD6ahe59G/98njmz7hdfr+XJMmfS6w3nMR7Kwm+vV7Y+BhvPqSDX78Q4BDmfC20I1IUAglxdRoI6IACBVhJAkGslbXJBAAIQqAMB91fs1B13yOG//MuVd8jNzgZVDV9yiez8+Mdl7D3vkd7jjqtDpdTgEdAbPfbISl0hN+vGzW7+eGaFmhtvdhUKETiFb55kiVRWH7LkqsqmCBetNY1NWeNWFRfNW4RNGpey+tMsvlniFuGi/W4Vm7IYF4lThE0ZXLKMW9H+lFVf3vxl5M2bs9X2ReaL1pjGplnzoZV8irBJ41JW/c3imyVuES5Z5kxZbKqMU4RNGXMmy7glcVkR5MZYIZcEiWsQqIgAglxF4EkLAQhUSgBBrlL8JIcABCBQAQEn7Mx859ty7LOfk9n77pfluRVBbvD882Xb9dfL8JXvkN4dOyoojJRJBPSGhi/IzczMpN4wTIrHNQhAAAIQgAAEIAABCHQ6gYGBgUCMGxsbk8HBQent7e30LtM/CLQNAQS5thkqCoUABEokgCBXIkxCQQACEGgXAgtPPiFz99wriy+8IMuLi0HZfbt3y+DFF0n/2WdLz/Bwu3Sla+qMEuSWlpa6pv90FAIQgAAEIAABCEAAAnkJqCC3ZcsWVsjlBYc9BFpAYOGRR2T8n26Vo7ffLvMHnwoy9rjv2W3vf7/s/MQnZOCCC0TcMRsEIACBTiKAINdJo0lfIAABCECgYwmEBbnp6WkpKshFPXKojEcKFYLvv0akUIDynOASw9KNkXtT4YaLy/pOmvXXxWy41vQD5kwk4kYf6RUZtOjJOs2ZGs0XxcnPmehJVScufC9Fj1HdzjJnokekTlyCXx2q+l3B8Lh/AwYHBgMxTkU5VsgZGPYQqAeBxeeelenvflemv/8DWXj55ZWi+vpk9IorZOxd75L+U08VccdsEIAABDqJAIJcJ40mfYEABCAAgY4l4Aty4+PjMj1TXJDrWEh0DAIQgAAEIAABCEAAAh4BFeG2jG0JVskhyHlgaEKgDgT0iS9zc7Ks70e3p7/0uI8Cuu/bnqEhxLg6jBE1QAACpRNAkCsdKQEhAAEIQAAC5RMIC3JT01OytFjwkZXujxz3Arr4IvW6vyXZ+nbhdjiOXk+LZbWZr9lHnbdz4bxFj7PEMxvbF8mlvlGb9TXqmp6znLYPnwv7pcUL28cd+/nSbKxvRXObv58nLZbVZ3v1tTjqG26nxfNzp7X9nHG2ZmP7OLuk89aHsE1SX8I+Zmt12PUwo3COIseWI8nXbGyfZJt0zfrh21hf/XN+23LaXq/FxfFt/BhF22nxwnWk9SWujnActUuLZbWZb3huhM+nxYurLeq85Y66ZufMxvZ2Ps/e+hD2SeuL5bS9+ls7KmZavHD+uGPLEXddz5uN1VE0t/n7udJi+bnNNi6O2frxG2lniWc2ti+ST32jNutv1LWwj9laHXZdz/vtqFh5z1mOJD+zsX2Sbdw1qzt83foaPm/HltP2et7afkxjkxbP4sbtXczBwQHZumUrglwcI85DAAIQgAAEINBSAghyLcVNMghAAAIQgEAxAr4gd8ytkJuampLFhYXMwcKPMEp6RKXZrkl2BW+GWJxwkUlx1cdq89t+jLjzvk2Rdlxc/7zfLpJDfTRG1Gb99q+FbaNszD6Prflk2WeJqzZWm9/OGt/3Dfv416zt28Tl88/7bd+3SNuP5bc3xFodYxvpqLo32KccaJ6oLSlu2CfK1q/fb0flynPOj+W3/Rhx532b2HaIb9iucF9DcaPihHNlOs4RV7n4W9EawnH8mNqOiuuPid9eu1nu/DacDwdt4Dgurn/ebxdNpTGitigeZmc+WWzMJ8nWbLLsLbfZRsX1ufht80na+/bhXOpn+Xw7P17i+VVDJW5xfN8ibT+f346Kpdd1azS3xQnnSIob9omy9ev32+E8eY/9WH677O9jjR21xfZ11ThtPljcqDhR+dLOabwht8pm61YEuTRWXIcABCAAAQhAoDUEEORaw5ksEIAABCAAgYYI6I2JxcXFQIgLBLnJSVnIIcg1lDzB2W6cmElZN1AsXifslZFx8dud0LdG+sDc2UjPnxt+e6NVdx8xZ6LH37jYz5loq+48y/dS9LjbnLGr3T53/Hnit40P+41ifDsx0lqHh4cR5JjEEIAABCAAAQjUhgCCXG2GgkIgAAEIQAAC8QT0ZtmaIHfsmExGCHJ2Q01vPrBtJACbjTzsCC5GYuPeuOhZvp+i2cAlnovNHxitMILHxrliR3AxEhv3xkXP8j0UzQYu2bkoq5GREQS5jcg4ggAEIAABCECgQgIIchXCJzUEIAABCEAgKwG9QeULchMTE7VYIZe1fuwgAAEIQAACEIAABCDQSgImyG3bto13yLUSPLkgAAEIQAACEIglgCAXi4YLEIAABCAAgfoQCAty4+49cvrISj0f/qS0/+ly60HYxs5H2dq18Do7e/db8P6PVaMscbPYrOUMre5LrC9kazGifMI1mI2eT2tb3Kh9LKMMceNq8vOEbeya1WzH/j7sY7bNHDfLH+Zh523u6HG4vjUbN5fDW9h2rS8Z+G6K5U5YhkbixvmG8/nHYS5rdWSoaUOcDHM+XJ/5Gzs79vdZfLLYWMywbWJucwrtjZF/Oi6unrccSW0/ltn758LtIJ/NS2Xvtc0/riY/VtjGrlkMO/b3cXNmg03J8yFcZ2J9GXJbrXFx9bzliGtbDNsrF5sbcYziYoXPW0zdWx3+ObWP2qJszW6Tj80ZZ7BWd4644XiJua2I0N7y+qezxI2zSTofV5/62LUkf79G395vR9n458Lt8Cgajw1zKTQmls+PFa7brmWxjbIx/zLiZuFr+fx9mI1dW2NU5bjFjEnevvb29gYr5FSQ0/fIDQ4Oip5jgwAEIAABCEAAAlURQJCrijx5IQABCEAAAjkI6M0cWyF39OhR0RVy8/PzOSIkm0bdLNpws8q52w2auEhxN5V8+6g8/nVtZ4kT9mnWcVq9WRhl6U9annbkojW3Ys5k4dus+REVN20std4sNlGx/XNpMdS2TmzS6rUbw8yZlVHO8rPFnw9ZxjptDNpxzrRivrQjF625FWyyzDutpVVb2hzn52/0SGT9eZM23mn8NXtajOgKi5/VfKOjo4IgV5whnhCAAAQgAAEIlEsAQa5cnkSDAAQgAAEINIWA3uTwBTldIaeCXJabH2kFZb1BlTdX1E2XLDHCfll8wn3M0qewT5HjonmK9DHso/XmZVO03jCbsuJExQ2fS+tjGVzCOYseZ+GSxSacv2gfi/r5+YvU6/s3u12kj0V8mtWPZvEt2sewX9r3XxSXZvUpnKtoniJ9DPtoLXnZFK033O9mHRfpYxGfZtafNiZFxqBoH4v6+XyK1Ov7N7tdpI9FfML9yMNFV8OpILd9+3ZWyIVBcgwBCEAAAhCAQCUEEOQqwU5SCEAAAhCAQD4CepPJBLkjR45ImYJcXCX+DQ+/HWdfp/OtqtfP47frxMKvpdk1anx/S7s56tt2S7vZY1A2x1bVy9zZOHI+d7+90aqeR62q18/jt+tJZWVlUCt+JioL3VqRq66s/br8ueG3fZu6tltVr80Z49BJc0cFubGxMQQ5G1z2EIAABCAAAQhUTgBBrvIhoAAIQAACEIBAOgG9OeILcseOHYt8ZGUn3USJo5LlBlX45pLGqopNlnrj+tqM82E2VXFpRt8aiRnmorGawaZZ86GZccNcm8ElnKMdjsNzphu4ZJlnYS46ls1gk7WWZuQuMj9bxaVIbVX7tIpNljlThEWRuFl8WsUlS5+z1JslTlk2YTZx3+d9fX3BCrkdO3awQq4s+MSBAAQgAAEIQKAhAghyDeHDGQIQgAAEINAaAnqjISzIzc3NNeUmZ2t6RBYIQAACEIAABCAAAQg0j4AKcrpCDkGueYyJDAEIQAACEIBAPgIIcvl4YQ0BCEAAAhCohIAJctPT06KPrDx69KjMzMzK0tJiIMrFfTK4kmJJCgEIQAACEIAABCAAgQoIrKye6xHdDw4OBCvj9B1yW7ZscceDoo+xZIMABCAAAQhAAAJVEUCQq4o8eSEAAQhUSWBpSZYXFsSpOWtV9Ogfp+5TpO6vVH3Rydp5GvUhsODGbHZ2Nnh/nD6ycmJiwolyM8GjK5dWxxJhrj7jRSUQgAAEIAABCEAAAq0joCKcfunKuKGhoWB13NatWwNRbnR0VAYGBhDkWjccZIIABCAAAQhAIIIAglwEFE5BAAIQ6HQCSy+8IAtPPCFLTtRZdiusdOvdtk36Tz9Dek88UXrcH6ts9SOgj6zUx1ROTk6ufZkgp9fYIAABCEAAAhCAAAQg0M0EdAWcCnK6Gk4fV2lfw8PDgSC3soKumwnRdwhAAAIQgAAEqiSAIFclfXJDAAIQqIKAexfZzF13ydHPflZm7r9flpzAo9vQ+efL9htukNGrrpIe9+JztvoR0FVw87pKzq2K00dXqhinAt38/DyPrazfcFERBCAAAQhAAAIQgECLCZgg19/fLyrCjYyMBHsV6FSoQ5Br8YCQDgIJBJYX3N+xE5OyND4u7g/dFUv3sJ5et7K1xz1qtsd9H/P0ngSAXIIABNqSAIJcWw4bRUMAAhBogIAT5Kb27ZNDN98sU/v3y7ITdXQb3rtXdt14o4xde6307t7dQAJcm0XA3iOnj65UIW5ufk4W3B8uKtTZIyublZu4EIAABCAAAQhAAAIQqDsBFdxMlBtw75BTIW5gYFD6nRjH++PqPnrU120EFp97Tma+9S2Z/r93yeJzzwfd7+kfkOGr3iGj771W+k89deW1Gt0Ghv5CAAIdTQBBrqOHl85BAAIQiCCAIBcBpX1OBaKcE+D0EZVL+uUeOapinBtWNghAAAIQgAAEIAABCHQ9AV+U01Vx+oUY1/XTAgA1JLDwyCMyfuutcuzzt8n8k08GFfY4EX3b9dfLjpv+TAbcU3ycol7DyikJAhCAQHECCHLF2eEJAQhAoD0JIMi157h5Vav2thyIcMs8qtLjQhMCEIAABCAAAQhAAAJKQAU4FebsCyoQgED9CCw8/JAcu+UWOXrbbTJ34GBQoApy26+7TnbddJMMXHghglz9ho2KIACBBgkgyDUIEHcIQAACbUcAQa7thiytYF01xwYBCEAAAhCAAAQgAAEIrBBQIY4N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EuQ4fYLoHAQhAAAIQgAAEIAABCEAAAhCoNwEEuXqPD9VBAALNIYAg1xyuRIUABCBQXwIIcvUdGyqDAAQgAAEIQAACEIAABCAAAQh0AQEEuS4YZLoIAQhsIoAgtwkJJyAAAQh0OAEnyE3feacc/uu/kemf3yNLM7NBh4cvvlh2fuxjMnrNu6X3uOM6HALdgwAEIAABCEAAAhCAAAQgAAEIQKAqAghyVZEnLwQgUCUBBLkq6ZMbAhCAQEUE5vbfLZNf/ZrMP/KoLM/PB1UMnHmmjF39mzJ42RukZ+vWiiojLQQgAAEIQAACEIAABCAAAQhAAAKdTgBBrtNHmP5BAAJRBBDkoqhwDgIQgECHE1ienJSlw4dleWZGlt2KOd16hoakd/sO6d0yJtLX1+EE6B4EIAABCEAAAhCAAAQgAAEIQAACVRFYePxxmfjKl2X8q1+V+aefCcroGRiQrb/927L9j/5IBvbsEenvr6o88kIAAhBoCgEEuaZgJSgEIAABCEAAAhCAAAQgAAEIQAACEIAABCAAAQhEEViemJCFgwdk/uBTsjw1tWLS2ysDp50mA+eeKz3btrlPDvdEuXIOAhCAQNsSQJBr26GjcAhAAAIQgAAEIAABCEAAAhCAAAQgAAEIQAACbUhgaUmWFxdFFhbEPbpnrQM9uirOrZRDjFtDQgMCEOggAghyHTSYdAUCEIAABCAAAQhAAAIQgAAEIAABCEAAAhCAAAQgAAEIQKB+BBDk6jcmVAQBCEAAAhCAAAQgAAEIQAACEIAABCAAAQhAAAIQgAAEINBBBBDkOmgw6QoEIAABCEAAAhCAAAQgAAEIQAACEIAABCAAAQhAAAIQgED9CCDI1W9MqAgCEIAABCAAAQhAAAIQgAAEIAABCEAAAhCAAAQgAAEIQKCDCCDIddBg0hUIQAACEIAABCAAAQhAAAIQgAAEIAABCEAAAhCAAAQgAIH6EUCQq9+YUBEEIAABCEAAAhCAAAQgAAEIQAACEIAABCAAAQhAAAIQgEAHEUCQ66DBpCsQgAAEIAABCEAAAhCAAAQgAAEIQAACEIAABCAAAQhAAAL1I4AgV78xoSIIQAACEIAABCAAAQhAAAIQgAAEIAABCEAAAhCAAAQgAIEOIoAg10GDSVcgAAEIQAACEIAABCAAAQhAAAIQgAAEIAABCEAAAhCAAATqRwBBrn5jQkUQgAAEWkdgeVmW5+bc16zI4lJpeXt6e0WGhqRnYEBE23k3V5csLsry7Iwszy/k9Y637+mRnv5+6XG1idsX2paWVpnNibh2WVtpzGYcs4UuYdbn5tZgCfOsG5kNDoq474fcm31vwiw7OphlZ2WWzWQ2oP8GDIv09Vm2fPu1fwPcv5tL7t+qkrYe+3nWyPem+9m/PDtb/r8BtWXmxtDx6qkls4GV3zUammduLN3vaOXOsw5npvN/HmaZfyzpz7NmMbO/A4r+rtG0n2clfG/CLPMUCwyZZ/l4qbUx038D9HeikrYe/Tepjt+bvfo3eoPfmyUxIgwEIACBVhBAkGsFZXJAAAIQqCuB+XmZf+RhmfvlL2Xp2LHSquzbtl0Gzj9f+s87T3pGR/PHdX+EL734oszd+3OZf+aZ/P4xHj2DA9J/0ikycPHF0veqV8VYpZyenJT5h34lc+5raWIyxTj75YDZBRdI/7nnNsDsBcfs3pKZDUr/ySc7ZpdI34knZu+Qb6nMfuWYPVwys+1unimzcxpg9oJj9h86z571K26orTeH+09enWcNMJv71YNurj0kS45fWVtfwOw1K/NsZCR/WP3edMxm3ffmwrMlMzvlFBm86GLpbYTZg46ZzrPJqfx9i/EImL3mQjfPzpGeIszcz9mA2X/cWzKzIekPmF3UILMHVubZVN2YPS+zAbPnYkYm/2n9MEb/Kae6eeaYnXBC/gDq4b4f5x64380z9705NV0sRoRX3w7380zn2dkNzLPnV5k91y3Mdqww0+/NYSey5t3c9+bi88+5fwPc9+Zzz+f1jrUP5tmpOs/cz7Pjj4+1S7wwOSFz9+s8e1iWpsucZ47Zha918+zs4szc/AqYuflW1rbC7LSV782izCZWmbnfa2vFzN1QX1Rmv/gPWSiT2bD7eXbq6TL42tcWn2cBs/uCvwWWpmfKGk7p27FTBlxdwTzTD8Hl3erO7L77ZM7Ns2X34aSytr6dO2XQfW/26fdmUWbu97Jgnrnf08ra9Gdr/2mr82z37kJhl908m7/vl47ZI+Uze+1F0nfWWQ0we8Yx+4Us1JGZ+/t87lGdZ+4DQCVtwTxzvwP1neXmmX6YJe+m35vub/O5X5bPbOD0M9y/TxdKb8F5lrcr2EMAAhCokgCCXJX0yQ0BCECgKgL6STv95J27sTj59a/L+Be+IAtPP11aNQOnnSZbfud3ZPTqqwvdJNA/cBfcH7tHP/Npmf7xT0qrq2fLmIy8/g2y9Xd/Vwb37i0Ud/mll2Ti//yLjO/b527klfcH78Dpp68zK/CHyPLMtCy4P9yOfuYzMv2TnxbqW5RTwOwNl60wu+SSKJPUc8svvSgT/7LK7IUXU+2zGjTMzN3kXGP20/KY9W7dIiOO2ZaPfEQGizJzgvQaM9cuaxs4w82z971fRn/zN6X3uONyh112zObdjYujn/2MzPz0Z7n94xx6t26VkcvcPHPMVDAvsi0rs698Wca/+lVZfPGlIiEifQbOOEO2vN8x+8//uTgzJ5QfveWzMvOzuyNzFDnZu02ZvVG2fvjDjTH78pdWmL30cpEyIn0GldkHPiAjymzXrkibpJPBPHOi79HPOmZ3708yzXUtYPbGN60wczekimzLL74gE19aZfbyK0VCRPoMnqnMPrjCzN2YzbstO0F1/ueO2S23yMz+Mpltk5E3rTJzN9iLbMvuRufEl26X8TvukMVSmZ0pWz7omP3Gb0hvIWZOXHXMjgXM7inStUif3u2O2eWXy9YbPhSIEpFGKSeXX3hexm+/XSaU2SuHUqyzXx480zG77roVZjt2ZHdctdTfG+fuuUeOfc7Ns3t+nts/ziFg9uY3rzBzN2SLbMtO7Br/53+Wia99TRYPlcjM3ewPmL3zndJblJn7ngyY/fzeIl2L9Ol1H7AZCZjdENzEjjRKORkw++IXZPzOO2Xp0OEU6+yXB5XZDTfIyFVXidaZdwvm2d13y7F//JzMlMhMP/gwcsVbZMv11zsx/zV5ywrsl3Seub+bJu78miwdPlIoRpTT4Nlnufl/gwxf5ebZtm1RJonnAmY/+5kcdcxm7/2PRNs8F/vcnB95yyoz9yG4ItuS++DD+G3KzM2zI2UyO3uVmZtnRZipIP2znzpm/+g+APSLIl2L9AmYvfWtwc8N/eBgkW3Jifjjt90mE19XZkeLhIj0GTzHMfvQh2X4yitFf/fOu6m4OvfTnzhmt8qs+3ugrE2FwhFj5j7UywYBCECg0wkgyHX6CNM/CEAAAhEE9I82/YNo6eWXZfwrX5Ejn/uczB88GGFZ7NSQW+W184//WLZ86EPS51ZX5d30xqL+gfTy//c/ZeKb38zrHmvf5/5YG/tP/0l2/o//IcNXXBFrl3RhyX369OinPiWH3df8U08lmea6NuxWE+742MeCGxh9J52Uy1eNdUxnf/ITeeV/OWb/967c/nEOujpoyzveITv/+3+XIXfjp8i29OwzcvQfVpmVKPwGzP7kT1aYFVjxuMLsx/LK//xfMnFXzZi5T58e/Ye/l8Of/rTMP13eKtHhPXtkhzJzN6OKrBINmP3oR26eOWbf+laR6RDpozcvtribAzv/23+TIXcju8i25Jgd+eT/lsNOlF4occWjMtv58Y/LmDIrsHpPb17M/vCH8sqf/7lMfPvbRboW6aM3LwJm//W/NsDs/7H3HlBSVOv6/jc5EoYoOUiOJiSJoCh69KiYSeac87nnf9a9v7PWCfceEwgqICgiIOYckQySg2LOIjnHCTDx/727ZxfVPQ0MPTVMdc9by3F6erqrdz17d/Wwn3q/vUH2jAezFz1N76W2by9Zd94pGTrxnxBBEg3MDixeZJjlzJ0X9vgjudMw0wniLDBTyRTJVqznsD3jxsluldJepqoMs7vuCjCLICFkmH3+eYDZ/PmRHFrY5xhmKryyHnhAUnr2DPuYo91pmI0dq8x0nHmYEDLM7rlHMlTKJURyIcv+/XLg84Wy89FHJWf+gqMdRrl/n6gSOlNldO3775cUvdAgkq14w3rZ8+yzymyyp8mNVJ3ozLr3XsnQiwwiZrZggex8TJktWBjJoYV9jmGmF4oYZj16hH3M0e4s1r/J9jzzjOxWwVro4YUsqTqhXqeUWUQXsmCczZsnOx9/XHIWeshML6rJBLP77pOUCjDb/fTTsgfM9IIzrzbDTNuFcRbRRRn79wWYPabM9Lzm1ZYIZhdcILW1P1NOOy2i3RavXye7R48x/3Yq1H9HebWlqiCsY5lFcoGBVjrJ078xMM5yFy3yqlmSqOfWGqXMkk89NaL9Fuu/MXePHi17VHx5ySxNmWXpeTbjiisiuygDzObMVmZPSK7+nebVZphdeKEZZ8mnnBLRbovX/SG7nnpKmU3VizK8u/gnTS94wOd5hl44G9EFBvv2Sp7+m8kw038PeLUl6t89NSyzk0/2arfcDwmQAAn4lgCFnG+7hg0jARIggUoioOm4wt9+k7z587Ts1nfmytM8vdq5yMMrFinkjr3vKOQiZEYhd0zgKOSOCZd5MIVcBMwo5I4ZGoXcMSMTCrkImFHIHTM0CrljRiYUchEwo5A7ZmgUcseMTCjkjp0Zn0ECJEAClUGAQq4yqHKfJEACJOBzAgVa2nDPqFGyD6Xd9MpdLxeLxqFDyNW++ebI015IyK1coSkcTZTMmuUZTZOQGzAgkMKJOO21SfZpAgcpHC8TcoYZUoVDNVFyQgQJOTDTEiImhTPbw+SSJuRMqrAiKRykCjXptQfMPEzIpSBVCGZI4USSkMvV0ltIFf7nUW/TXkgVahKzdkWZPT9Rmb3o6ZqAhhmSmGAWSdoLScylmipEosTLtBcScprErI0UTqTJJU1i7pmozJDC8TAhl4KEnDIzKZxImSEh99hjkqMpCa82k1wCM6RwImWGVOGECYF0hL5PvdoMM6QKtWxlRAk5XT/LpAoNM4/TXprENMwiTXuVJjFNosTDdcdSIDEts0gTcpqK2PW4jjMP015mnGmpPpPCiTTttTGQxNwz+SXPE3K1kcTEOIs0Ibfoc2X2hKa9PE7IKbNaFUkulSYxUcHAy7WNkJCrjSQmEnKRlC22qUIkSrxMe5WmCmtVJLkEZmOf1eSSpnA8TshlgRlSOJEyQ6rwCWXmddpLk5i1NCUacdpLk5i7n1Fmmlwq8jghl3X33QFmkZQtRkJOk747n3jS27RXaarQMIs07aVJzN3PaKoQySUvE3KaxDTpVSSXIk3I6d8Yu55UZh6nvUwSU8dZxGkvpArHKLNp07xlhoQc0quXXRY5s7lzZNfIkcrMw7SXfh6ZJKaeNyJmhlThGE1igpmHCTkkMbOQxASzSErwIiGnFTIMsyVLvfqzURLrI4l5odQCMybkPOPKHZEACfiXAIWcf/uGLSMBEiCBSiNQcvCg5GqpymxdnyRf13YpKSz0VMolYw05/UM/TUvpJEQysahryBV8izXkXtT10LxbQy4hA2vInSaZ12Jtr5Mi4mvWkNP147CGnJeTZIbZ5Zfp2l667l4kE4tgpgumG2YeroeWkIn10HpIpq5TFel6aMU6yZPz7jvK7D1vmdl19yqyHhrW3VOBk6frbni1OcywhlyE66EV67p7OW8rM5XmXk4sJoPZFbq+43kVXENOy1t5zqynrrun61pEzEwnYLHuXjaYeTixCGY1dPK6Iuuh5a/50qxTlefhemgJdt09rCEX4XpoxWCm6+5lv/e+p2WksIacYYa1vSKZjM3TCwzWrJF9Wq4vz8P10AwzrIem5ZSTIlwPzTDTNeSwTpWXpbcMM6y7F/F6aMoMaxViba9V3q2HhgtZ0lReVoxZ6bp77+vaXh5OLCbremg1DDOs7RXZuntYQ26vSq8DWinAq80w663jDGvIRbgeWrFddw/roXm8hlwNrLsX6XpouJBFWe1V6XVA2Xm1BZhh3b3I10MzzF5/TfZ/8KHHa8jpOLta193DemiRTGDrhSz5q1cFmOl71KsNJcXT9eKyCq2HhrUKX9V193Rtr6Ld3q0hl6JryNXQC39SK7KG3KqVZp2qA14z05L1uCipQmvIvfpqgJmX1UXATEtjG2aRrIeGcaYXM2JtrwP6+enVhpLi6ZZZpOuh2XX3dN1yTyuytNb10MAM66FFwgzroWHdvanKzMv10MAM6+4NuVqSOkS4hlzpunv7lVnxXu/WkEsBs+G6VuHZka8hd1D/nblPRaGnzLLATNfd08+nJK4h59Xbl/shARLwMQEKOR93DptGAiRAApVKQCVckS4YXaRXehbrP+K8TMnFp6VJQrOmEt+oscSlpBz7YRQV6T8+9mhpzd91kfldx/78wzwjLjHBXEGZ2LKVxEVw9anZrYqvIk1IFOpXid72avOEmU4MFP7uNbNEnVDPkkSd+IyLYMLzELMNpcwOeoVMAsya6ThrFPk48zMzvdrfjDMV6F5t8el4b5YyS47wvblnd+k4827yLi5Rx1ndOpLYAuOsdkSHi/djkV7tX6TpOFx04NVmmSXo+UySk499t0WFUry79L3p4YSnZ8z0M6BI04UlB/OP/dgO84wAs+Zi1sOMhJl+PmGdU3M+85xZXT2ftZC4WpGOszz93NxgPgdK8r1klm7emxVjhvfmWh1vXr83wUzfmyoAItlKDoBZ6XvTa2YqzE1COtJxpqwK13rMLAnnM2WG85kfmbUoZZYUwfkM783du0qZ7YlkOIR9TlxSkknsJajMrxCzdTif6WeA1+NM22XGmbbzmDfLDO9NDwWOJ8zy9L2pSRzDrKDgmA/tcE+Iz9DzWfMKMtO//81702tm9eqKGWc1Izyf+ZrZTmX2h/fjTC8UDDCrebguP+L9JZXILFHfm/ENTxCJ6L1ZIMV6wUPhH3hveie9zHtTE194D8RFIAoB0zD74w/zb/UST9+bGfrZpMxOaCiSGMn5rJQZPjc9FIUBZvWVWfOImR1xEPKXJEACJOAzAhRyPusQNocESIAEjisBXU9OiovVxel3D7c47Cs+PvAV6X4roW2mXXH6f7QN3yPdlJnhFunzwzyPzMJAOcpdZHYUQGF+TWZhoBzlLl8zi9fWxfF8dpQudH7t9CXO//wMcLgc6QaZHYlO+N+RWXguR7qXzI5EJ/zvyCw8lyPdS2ZHohP+d2QWnsuR7vU1MzQOfzfi38KRbiX4d3CJp/MHnjGL9Jj4PBIgARI4zgQo5I4zcL4cCZAACZAACZAACZAACZAACZAACZAACZAACZAACZAACZAACZBA9SJAIVe9+ptHSwIkQAIkQAIkQAIkQAIkQAIkQAIkQAIkQAIkQAIkQAIkQAIkcJwJUMgdZ+B8ORIgARIgARIgARIgARIgARIgARIgARIgARIgARIgARIgARIggepFgEKuevU3j5YESIAESIAESIAESIAESIAESIAESIAESIAESIAESIAESIAESOA4E6CQO87A+XIkQAIkQAIkQAIkQAIkQAIkQAIkQAIkQAIkQAIkQAIkQAIkQALViwCFXPXqbx4tCZAACZAACZAACZAACZAACZAACZAACZAACZAACZAACZAACZDAcSZAIXecgfPlSIAESIAESCDWCZSUlIQ9xLi4uLD3804SOBKBcOOJY+lIxPi78hDguCoPJT6GBEiABCqZQLi/Gfn3YiVD5+5JgARIgARIgASqkgCFXFXS52uTAAmQAAmQQIwRwCR3fn6++SouLjZHh/uSkpIkNTVVEhISYuyIeTiVSQBj6eDBg+IeSxhDGEsYU9xI4FgJ4HxUVFRkxlVhYaHzdIyrtLQ0iY+PFwpfBwtvkAAJkEDlEdBzcIl+zpfgXAwxp19xei6OS04WwRfFXOWx555JgARIgARIgASqjACFXJWh5wuTAAmQAAmQQOwROHDggPzwww/y888/S15ens6tlJiv5s2bS5cuXaRu3bqUcrHX7ZV2RN/rWPr2m28kNzfXGUtZWVlyyimnSLNmzSrtdbnj2CVQUFAgmzZtku+++0527NjujKt69epL3759jZRLSUmJXQA8MhIgARLwAwFcHLF5s+Trubhw61Yp0Qsl9IQsCbVrS3K7dpLYsqXE6UUS3EiABEiABEiABEgg1ghQyMVaj/J4SIAESIAESKAKCWzZskWeeeYZef7552WrTrDY7ZJLLpGHH35YTjvtNJNusvfzOwkcjgBScaPHjJHHHn1UMK7s1rVrV/nXv/4lF110EZNMFgq/l5vA7j175NNPPpFRo0bJihUrnOf17NnTnLdOOOEEqVevnnM/b5AACZAACXhPAAIu97MZsvuJJyV38WIp0Qu6sKXoxVu1b7lFMq+4UhIbN/L+hblHEiABEiABEiABEqhiAhRyVdwBfHkSIAESIAESiBUCECib9WrnZ599ViZNmhQk5CBPHnzwQTn99NNNAoUl4WKl1yvnOGxZwTEq5B5//PEyQu4f//iHEXIsL1g5/GN1rxhXu3bvlk8//VSeUiG3cuVK51B79OghEyZMkEaNG0uD+vUpex0yvEECJEAC3hMo0rRyzowZsnfkSMlbssQRcsmdOknNm282Qi6paROJZ9lK7+FzjyRAAiRAAiRAAlVKgEKuSvHzxUmABEiABEggNghYgbJx40YZN26cTJ48OUjIXXDBBfLAAw8YIZeZmWkmuynlYqPvK+MoIHexftzTTz8tI3Wyzp2QQ+nTv//973LxxRdLYmKiWfOrMtrAfcYWAZyjMK527twpM3QSePTo0bJq1SrnIE899VRz7mrSpIk0bNiQa8k5ZHiDBEiABLwjgHMxvgp0fdjcGZ/KPj0XH1y6zBFySR07SuYNN6iQu0JStNw5L7zxjj33RAIkQAIkQAIk4A8CFHL+6Ae2ggRIgARIgASimoCZXNGrnddvWC/jx4+XKS9NkW3btjnHdP7558u9994rvXr1kho1aph15CjkHDy84SKAsVSkpaywHiHKnz711FNBcrdz587y3//930bIJScncyy52PHm4QnYcbV9+3aTkMPYWr16tfOEk08+2Yy3pk2bSqNGjYzs5TnKwcMbJEACJOAJAXsuztfP+BwVctl64U3BMgi5g2b/ie3bS/q110rGlVdKaosWkpSUxMSyJ+S5ExIgARIgARIgAb8QoJDzS0+wHSRAAiRAAiQQxQRsomn9+nXy3HMTZOrUqUFCbtCgQXL33XdL7z59pFatWpKYkMAJliju78psupW7ubm5MnbsWEHZSvd6hJ20nNXf/vY3I+RSU1MpTiqzM2Jo33Zcbdu+TWZ8OsOU1v3iiy+cI+zevbuMeXqMNGvaTJCS4ySwg4Y3SIAESMAzAjgXFxYWykH9jM/WNeRynnlaCpfpep6amMOW0LatpI0YIekq5NJatRJceIOUHDcSIAESIAESIAESiBUCFHKx0pM8DhIgARIgARKoIgKYXLFCbt26P3Qdpokybdq0ICF3zjnnyF133SV9+vaVrNq1KVGqqK+i4WUxlgqwtkxOjhFyKFvpTlt21HJWf/3rX42Qy8jI4FiKhk71QRtxnkIZVIwllKyE7HULuW7dumoZSxVyzZoJUnIQcpwE9kHHsQkkQAIxRcAKuTz9jN+v63ke0HWHC1ccEnLxbdpIyvDhJiGXceKJFHIx1fs8GBIgARIgARIgARCgkOM4IAESIAESIAESqBABK+QO6tXN69atk4kTwwu5O++8U/poQq5OnTqUKBUiHttPtkIuOzvbSBOUFnQLuQ4dOgQJOSaZYns8eHV0dlwhbQkhh7Uu3UKua9eupjwqhBy+mMrwijz3QwIkQAKHCOBvRsBeup8AAEAASURBVFx0k6tCLltLVh54dqwUhQq5oUMl/aqrBEIuJSWFF0ccwsdbJEACJEACJEACMUCAQi4GOpGHQAIkQAIkQAJVSSBUyD3//PMmIecuMzhw4EBxCzlKlKrsMX+/thUnRxJyf/nLf8kll1wimZkZLC3o7+70TevsuDqckOvSpYsRcs2bN6eQ802vsSEkQAKxRsARcnrRTfZnn8mBsc8GhFzpGnLxSMWpkMuAkENajkIu1oYAj4cESIAESIAEqj0BCrlqPwQIgARIgARIgAQqRqA8Qu7ss882Qq4vSlZmZZn0SVxcXMVemM+OSQJWnFgh96yWs3LLXSTk/vKXv2jJyoCQQ5KJYykmh4KnB2XHlS1ZiYTc6tWrndfo3LmzI+Qg5ZiQc9DwBgmQAAl4RiBIyM2EkNOE3HItWXnggHkNCLmkIUMk4+qrJLNNWwo5z8hzRyRAAiRAAiRAAn4hQCHnl55gO0iABEiABEggSgmECrkXXnjBJOS2bNniHBGE3B133CEQcihZSYnioOGNEAJWnEDIjdOJOgi5LVpm0G6HhNzFmpDL5FiyYPj9iATsuIKQ+0xTGVhDLlTIjRo1Slq0aCEUckdEyV+SAAmQQMQEHCGHkpUzZwYScsuWu4Rca0lWIZd+1dWS2ZZCLmLQfCIJkAAJkAAJkIBvCVDI+bZr2DASIAESIAESiA4CoUJu0qRJRsht3rzZOYCzzjrLCLkzzjiDQs6hwhvhCFhxYoScppiMkHPJ3fbt28sjjzwigwcPppALB5D3hSVgxxWE3EydBIaQW7VqlfPYTp06OQk5SDkm5Bw0vEECJEACnhFwC7mcWTMlD2vILVt2SMi1Dgi5jKuvlgwKOc+4c0ckQAIkQAIkQAL+IUAh55++YEtIgARIgARIICoJuIXc+vXrBUJu6tSpQiEXld1Z5Y224sQt5FCyEuMMmxVyWEOuRo0aTMhVeY9FRwPsuIKQmzVrlhG9biHXsWNHI+RsQo7rFkVHv7KVJEAC0UXALeSy9Vxs1pBbGirkVMZdrWUrKeSiq3PZWhIgARIgARIggXIRoJArFyY+iARIgARIgARI4HAEQoXc5MmTZcqUKbJp0ybnKQMGDDAJuX79+jEh51DhjXAErDiBkBs/fryTkHMLuYcfeVgGXzKYQi4cQN4XloAdV+UVckjIJSQkhN0X7yQBEiABEoiMQJCQmz1bDmhZ6qKlS4MTcrp+nBFy7dpxDbnIMPNZJEACJEACJEACPiZAIefjzmHTSIAESIAESCAaCJRXyN1+++0CIVe3bl2mmqKhY6uojVacHEnIPfSwCjktWVmTCbkq6qXoe1k7riDkZuskMEqhrly50jkQJOSwhlzLli2dNeQo5Bw8vEECJEACnhAIEnJz5gSE3JIlh4Rcq1aSrEIuXdeRy2jbTlJTUyU+Pt6T1+ZOSIAESIAESIAESMAPBCjk/NALbAMJkAAJkAAJRDEBt5DbsGG9TJ78kknIbdy40Tmq/v37C4TcmWeeSSHnUOGNcASsOIGQmzBhgjzzzDOm/CnGGTaUrDRCTktW1qxZU5I0yRQfFxduV7yPBBwCdlxt377dKVnpFnIdOnQwJSsp5BxkvEECJEACnhMoj5BLuupKyYCQa9eeQs7zHuAOSYAESIAESIAEqpoAhVxV9wBfnwRIgARIgASinECwkNsgL70UEHIbNmxwjoxCzkHBG0chYMWJFXJIMqH8qRVy7bSE1UMPPWQScrVq1aKQOwpP/jpAwI4rCDmbkFuxYoWDB0LOJuSwjhxLVjpoeIMESIAEPCNghVxeTo5kz50reShZuXixKyHXUpKuhJAbKhl6AQ7W82Ra2TP83BEJkAAJkAAJkIAPCFDI+aAT2AQSIAESIAESiGYCoUIO68dByoUKudtuv80k5OrVrceSldHc4ZXcditOIOQmTpxoSgsibekWcg8++GBAyNWubcYSE3KV3CkxsHs7riDk5uokMJKXy5cvd44MycunnnrKlKykkHOw8AYJkAAJeEogSMjNnyd5z6iQW7TokJDTssFGyA2lkPMUPHdGAiRAAiRAAiTgGwIUcr7pCjaEBEiABEiABKKTgBVy+fkHjYQLCLkpsn79eueAUKoSQq7/mf2lXj0KOQcMb5QhYMUJhNzzzz/vCDncjw0JOQq5Mth4x1EI2HG1Y8cOI+SefvrpMkIOCblWun4RhdxRYPLXJEACJBAhgSAht2B+ICG38PNgIXfFFZIxbBgTchEy5tNIgARIgARIgAT8TYBCzt/9w9aRAAmQAAmQgO8JhAq5qVOnmnXkygi521TI6VpyFHK+79IqbaAVJ0bIvfCCjNVyVkhbuoXcAw88IJdeeqnUYkKuSvsqml7cjqvDCTmIXivksI4cS1ZGU++yrSRAAtFCIFjILZAD+hlfuHChI+TikJCDkNOEXKaWEmbJymjpWbaTBEiABEiABEigvAQo5MpLio8jARIgARIgARIISyBUyE2bNs0IuXXr1jmP79evn0nIDeg/gELOocIb4QhYcQIhN2nSJJOQg9wNFXKDBw+W2llZLFkZDiLvK0PAjisIuXnz5gkScsuWLXMeRyHnoOANEiABEqg0AkFCbqEKOS1ZGSTkdA1PI+Q0IUchV2ndwB2TAAmQAAmQAAlUIQEKuSqEz5cmARIgARIggVggUFbIvaxCbrKUEXJIyA3oL/Xr1ecacrHQ8ZV0DFacQMi9+OKLMnbsWDOWioqKzCtCnNx///0mIUchV0mdEIO7tePqcEKubdu2TkIOZSuZkIvBQcBDIgESqHIC+JuxsLBQcvUzPhtCDgm5Ba6EnBFyl2vJyuEUclXeW2wACZAACZAACZBAZRCgkKsMqtwnCZAACZAACVQjAqFC7uWXpxsh98cffzgUzjjjDLlNhdyAAQOkfn0KOQcMb5QhYMUJhBzELoQcxpIVchAnVshl1anDhFwZgrwjHAE7riDk5s+fbxJyS5cudR5KIeeg4A0SIAESqDQCQULu84WHhFxennnNuObNNSFXKuQ6dmTJykrrCe6YBEiABEiABEigqghQyFUVeb4uCZAACZAACcQIgWAht1GmT5+uyabJKlHWOkcIIXfrrbfKWWedRSHnUOGNcASsODmSkLvvvvvksssuEwq5cAR5XzgCOE8VFBSIFXJjxowRt5Br06aNSci1bt1amJALR5D3kQAJkEDFCbiFXM6izyUPCbn5C0TcQu7yyyRjuCbkOnaikKs4cu6BBEiABEiABEjAZwQo5HzWIWwOCZAACZAACUQjAaSX8vPzZePGjfLK9FdkkpYaXLv2d+dQKOQcFLxxFAJWyOXk5MhLL71kEnJr1641Ja7wVCSZKOSOApG/LkMgWMgt0ITcGFmyZInzuBNPPNERcpByLFnpoOENEiABEvCMgFvIZS9eFFhDTlPLh4RcM0nSC24yho+QDE3IpaamSkJCgmevzx2RAAmQAAmQAAmQQFUToJCr6h7g65MACZAACZBADBCARDl48GBAyL3yiln76/ffDwm5vn37moTc2WefzYRcDPR3ZR6CW8hNmTLFCDmMJaw5g61Nm7Zy7733yuV6BX2dunVZsrIyOyOG9u0Wcgt0vSIk5JYsWewcIYWcg4I3SIAESKDSCDhCTi+6yS5NyBXNcwm5ZhBylwaEXKdOFHKV1hPcMQmQAAmQAAmQQFURoJCrKvJ8XRIgARIgARKIIQJuIfeqCjkk5EKF3C233CIQcg0aNDASJS4uLoYI8FC8InB0IdfGCLnLLr9c6lLIeYU95vdjhdzOnTslIORGy+LFh4QcUnFPPfWU4DsTcjE/HHiAJEACVUTACrk8I+QWBUpWzpt3KCHXrKkkXapCboQm5Dp1ppCron7iy5IACZAACZAACVQeAQq5ymPLPZMACZAACZBAtSHgFnKvvfaaTJo0SX777Tfn+Pv0QUKOQs4BwhuHJeAWclOnTjUJOYylQwk5CrnDwuMvDkvALeQWLlwoo0eXFXKjRo0SJOUo5A6Lkb8gARIggQoRCBJyelFE3jPPSGGokBtcKuQ6U8hVCDafTAIkQAIkQAIk4EsCFHK+7BY2igRIgARIgASii4AVcpt0DTkIuRfKCLk+goTcwIEDmZCLrq497q3FZF1+QYHkZGfLtGnTjJD79ddfg4TcPffcI0jI1atXjyUrj3sPRecLBgu5z0uF3CLnYFq1amXWkIOQwxfXkHPQ8AYJkAAJeEYgSMjpOp5GyM2deygh11QTcoMvkYxrrpUMCjnPuHNHJEACJEACJEAC/iFAIeefvmBLSIAESIAESCBqCRxNyPXuHRBy55xDIRe1nXycGh4q5MaNGycQcgUq6bBBlkDIXe4WcvHxx6l1fJloJeAWcp9/HhByixaFCLmRI+XENm1MQi4lJUUSEhKi9XDZbhIgARLwJYEgIbd0aUDIzZnjEnJNJOmSwZJx7TUq5LqwZKUve5GNIgESIAESIAESqAgBCrmK0ONzSYAESIAESIAEDAG3kHv9jTfkhRdeMBLF4unVq7dJyJ1zzjnSsCHXkLNc+L0sAbeQe/nllwVC7pdffqGQK4uK9xwDAbeQg4jDenFhhRxKVuoXhdwxwOVDSYAESKCcBI4q5JpAyGlC7lpNyHXpYs7FiYmJ5dw7H0YCJEACJEACJEAC/idAIef/PmILSYAESIAESMD3BBwht2mTvPH666ZkJSSK3Xr16uUScg1NObi4uDj7a34nAYeAW8hNnz7dCLmff/45SMjdfffdJiFXv379QMlKJuQcfrwRnoAVcrt27TIiDkIOSTm7tWzZ0pSsbEMhZ5HwOwmQAAl4TiBIyC1bFkjIzZ59KCEHIXfxxZJx3XUUcp7T5w5JgARIgARIgAT8QIBCzg+9wDaQAAmQAAmQQJQTgJDLP3hQNqmQswm5UCF38803y7nnnqsJOQq5KO/uSm1+qJAbP368/PTTT0FC7q677pIrrrhCKOQqtStiauduIbd48WKTkFu4cKFzjC1atDBCri1KVjIh53DhDRIgARLwkkCQkFu+PCDkZs06JOQaNz6UkOvalQk5L+FzXyRAAiRAAiRAAr4gQCHni25gI0iABEiABEggugk4Qm6zJuTeeNOUrESqyW49e/YUK+ROOOEEJuQsGH4vQ8At5F599VWTkIOQy8/PN4/FGnIQclhDrkGDQPnTeCbkynDkHcEE3EJuyZIlRr6VEXK6hlzbtm0p5ILR8ScSIAES8IyAI+RycyXbLeT0Z2xxEHKakEvXhFwmhZxn3LkjEiABEiABEiAB/xCgkPNPX7AlJEACJEACJBC1BIyQU2GChNxbb70lEydOFAq5qO3OKm24I+RycuS1UiH3448/Bgm5O++80yTkKOSqtKui6sUdIbd7l0DIPTXqKVmwYIFzDM2bN9f7RlHIOUR4gwRIgAS8J4BzcVFRkeTpZ3z2yhWS+/QzUjhzpogVco0aOUIuQ4VcamqqcA057/uBeyQBEiABEiABEqg6AhRyVceer0wCJEACJEACMUMgVMg9//zzpsygPcDTTz/dScg10smW5ORk4Rpylg6/uwmECjmUrPzhhx8cIde6dWuBkLvyyiuZkHOD4+0jErBCbvfu3UbIjVL5FirkRpUm5E7UspUpKSmSkJBwxH3ylyRAAiRAAsdGwBFyuRByK1XIPS2Fn4UIuYsuMgm5jG7dKOSODS8fTQIkQAIkQAIkEAUEKOSioJPYRBIgARIgARLwOwG3kHv77bdNQg5lBu0GIXfTTTfJoEGDhELOUuH3cATcQu71114zJStDhdwdd9xhhJxdj5AlK8OR5H1uAkcTcs2aNRMIuXbt2gmFnJscb5MACZCAdwTKCjlNyH32WXBC7s9/lvTrrxcKOe+4c08kQAIkQAIkQAL+IUAh55++YEtIgARIgARIIGoJhAo5JORQZtBuPXr0MELuvPPOo5CzUPg9LAG3kHvj9dcdIXfw4EHzeCTkKOTCouOdRyDgFnJLly41a8jNnz/feQaE3MhSIdeGCTmHC2+QAAmQgJcEDgm5XNm/apXkISE3Y8YhIafrDCddpELuOhVy3bszIeclfO6LBEiABEiABEjAFwQo5HzRDWwECZAACZAACUQ3ASvkNm/eLDYhFyrkbrzxRjn//PMp5KK7qyu99Vac5Oj6Mq+rkEPJyu+//17cQu72O243CbkTGp5gyp8yIVfp3RL1L2DHFUpWLlu2zMg3t5Br2rSpSrpAQq5Nm7YsWRn1Pc4DIAES8CMBt5DLViFnSlaGCjmbkKOQ82MXsk0kQAIkQAIkQAIVJEAhV0GAfDoJkAAJkAAJkICIW8i98847pmQlygza7bTTTiuTkKNEsXT43U3AihMIuTfeeEPGjR8n338XIuRuLxVyeiU91iPkWHIT5O1wBOy42r1ntyxfttwIuXnz5jkPbdLkkJBr25ZCzgHDGyRAAiTgIQG3kNu/enUgIffpp8EJuQsvlPQbbmBCzkPu3BUJkAAJkAAJkIB/CFDI+acv2BISIAESIAESiFoCbiH37rvvGiGHVJPdIORCE3KUKJYOv7sJWHECIffmm2+ahNy3337rJORatWolt6uQu+qqq+QECjk3Ot4+AgE7royQW65C7smREizkmhhJ1759e6GQOwJI/ooESIAEKkDgqEKuYUNJuuACSdeqChknncSSlRVgzaeSAAmQAAmQAAn4kwCFnD/7ha0iARIgARIggagicDQhd+qppxoh96c//ckpWUkhF1VdfNwaa8WJW8h99913cuDAAdMGCLnbbrvNCLlGjRoxIXfceia6X8iOqz179shyCDldL27u3LnOQTVu3NiUrAwIuXYsWemQ4Q0SIAES8I6AW8hlf/FFoGTlJ58cSsg1aBAQcjfdRCHnHXbuiQRIgARIgARIwEcEKOR81BlsCgmQAAmQAAlEKwEr5LZs2SJIyE2YMMGs+2WPh0LOkuD3oxGw4gRC7q233nIScm4hd+utt8rVV19NuXs0mPy9Q8COKwi5FStWyJNPPhkk5CB3R40aJRBy7dpRyDngeIMESIAEPCQQJOS+/DIg5D7+uKyQQ0Lu5JOZkPOQPXdFAiRAAiRAAiTgDwIUcv7oB7aCBEiABEiABKKagFvIvffee0bIIdVkt1NOOcVJyCGJwnW/LBl+DyVgxQmE3Ntvvy3jxo0TlKx0C7lbbrnFCDmOpVB6/PlwBOy4gpBbuXKlEXJz5sxxHh4QciNVyHUwJStTU1MlISHB+T1vkAAJkAAJVJyAFXIH8vIke80ayRkzRgoh5PQzH1scEnJaTSEdCTkKuYoD5x5IgARIgARIgAR8R4BCznddwgaRAAmQAAmQQPQRcAu5999/X5577jkJFXI33HCDoGRlkyZNKOSir4uPW4utOIGQe+edd4yQ++abb8oIOawhByGXkpIiLH963Lonal/IjisIuVWrVskTTzwhbiGH9QhHjRopHTpAyAUScomJiVF7vGw4CZAACfiRgFvI7Vchl/v001L40UeHhFz9+oeEnF7MhYsjeC72Y0+yTSRAAiRAAiRAApESoJCLlByfRwIkQAIkQAIk4BAIFXIoWYlUk91O1qucIeQuuOACCjkLhd/DErDiBEIO5U+RkPv6668dIdeyZUtxJ+Qo5MJi5J0hBOy42rt3rxFyjz/+eJCQa9iwoSlZCSFnS1ZyEjgEIn8kARIggQoScAu57K++CiTkQoXc+ecHEnK6/jCFXAWB8+kkQAIkQAIkQAK+I0Ah57suYYNIgARIgARIIPoIWCG3detW+eCDD0xCDqkmu1HIWRL8fjQCVpxYITd+/Hj5SiftbMlKCrmjEeTvwxGw48oKOSTkZs+e7TwUQm7kyEBCDuvIQfRSyDl4eIMESIAEPCHgFnL79bM9FyUrQ4XceSrkbtaSlRRynjDnTkiABEiABEiABPxFgELOX/3B1pAACZAACZBAVBJwC7kPP/xQIFFChdz1118vF154IRNyUdnDx6/RVpxAyGE9Qivk8nS9GWwQcjfffLNZQw7lT5mQO359E82vZMcVhNzq1asFCTm3kGug6xZByHXs2FHXkaOQi+a+ZttJgAT8S+CoQq5ePUlCQk4/5ynk/NuPbBkJkAAJkAAJkEDkBCjkImfHZ5IACZAACZAACZQSgJArKCiQLVu2CIQc1pBDmUG7nXTSSXKDCrkLVMg1bdqUa8hZMPxehoAVJ1bIYSyt0XVm3ELupptukiFDhhi5SyFXBiHvCEPAjitHyD2hQm7WoYQchVwYaLyLBEiABDwm4BZy2fp3IhJyBfp3o+hFONjiIOTOOy8g5E47jSUrPebP3ZEACZAACZAACVQ9AQq5qu8DtoAESIAESIAEop6AW8h9pKWHkGoKFXI2IUchF/XdXakHYMUJhNz7779v5O6XX34ZJORuvPFGI+QwlijkKrU7YmbndlxByH3xxRcmITdr1izn+OrXr28Scp06dWJCzqHCGyRAAiTgLYEgIfcNhNzTUqClzh0hV7duQMjdcotkUMh5C597IwESIAESIAES8AUBCjlfdAMbQQIkQAIkQALRTcAKOawhZ4Uc1v2yW/fu3eWGG1Cy8s9MyFko/B6WgBUnEHJ2PUIIFJuQa9GihdiEHIVcWIS8MwwBO64g5CB4UbJy5syZziPraSpj1KhRQiHnIOENEiABEvCcQJCQ+/abQELu/RAhN2iQpEPI9ejBhJznPcAdkgAJkAAJkAAJVDUBCrmq7gG+PgmQAAmQAAnEAAG3kPv4449k3Ljx4hZy3bp1UyF3g/z5zxRyMdDdlXoIVpxAyNn1CEOFnE3INWvWjAm5Su2N2Nm5HVf79u1zEnKhQg5ryEHIdejQwYyrxMTE2AHAIyEBEiABHxAIEnLffRsQcu+9H5yQo5DzQU+xCSRAAiRAAiRAApVFgEKusshyvyRAAiRAAiRQjQi4hdwnn3ysQm6crvt1KCEHIYeSlRBykCjJyckSHx9fjQjxUMtLwIqT3FwIuUD5Uwi53Nxcswsk5CB3hw4dasYSS1aWl2z1fhzGVWFhobgTcp999pkDpa6WSbMJOQo5BwtvkAAJkICnBIKE3Pcq5EZrycr33jsk5OrUkaRzNSF3662ScToTcp7C585IgARIgARIgAR8QYBCzhfdwEaQAAmQAAmQQHQTcAu5Tz/9RMaOhZBb4xxUt25d5brrAkKuefPmFHIOGd4IJXBIyOWahNxzzz0nq1evLiPkhgwZIhhLFHKhBPlzOAJWyCEhh5KVjz32mIQKOSTkOnfuzIRcOIC8jwRIgAQ8IBAs5L4LJOTedQm5LAi5cyX9Ngi5003JyoSEBImLi/Pg1bkLEiABEiABEiABEqh6AhRyVd8HbAEJkAAJkAAJRD0BK+S2bdsmn6iQGzd2rE56HxJyXbt21YTcdZqQu8hIFCbkor7LK+0A3ELuo48+lOeemyCrVq1yhBwkHBJyQ4YOkRbNW1DIVVpPxNaOg4TcGhVyjwYLuTqayrBCrmPHjixZGVvdz6MhARLwCYEgIffD94eEXHa2aWEchNw550jabbcFJeQo5HzSgWwGCZAACZAACZBAhQlQyFUYIXdAAiRAAiRAAiTgFnKffvqpjB2nQu6LLx0wEHLXXXedXHQRhZwDhTfCEnALOaxHOH78c2WEHMqfDh02lEIuLEHeGY6AW8ghvYuE3IwZM5yHQsg9+eST0qVLF6GQc7DwBgmQAAl4SqCskNOSle++K2KFXO0sFXIDJe32252EHNbzpJDztBu4MxIgARIgARIggSokQCFXhfD50iRAAiRAAiQQKwTcQg6T3GM1IYd1v+zWtWsXufba6+Tiiy/mul8WCr+HJRAs5D7WhFxAyOXk5JjHIyEHuTts2DDBenIsWRkWI+8MIeAWcl999ZU8+uijQUIuKyvLJOQo5ELA8UcSIAES8JBAkJD78YdAQu4dt5CrLUkDS4Vcz56mZCWFnIcdwF2RAAmQAAmQAAlUOQEKuSrvAjaABEiABEiABKKfwNGEHCa5r732WiPk7BpyWBOEGwmEEnALuU8+gZCbICtXrpRQIYeEXMsWLSnkQgHy57AE3ELu66+/NkIOaV67QcjZhFynTp1YstKC4XcSIAES8JBAkJD76ceAkHv7nUMJuVq1JFGFXPrtd0hGLwo5D9FzVyRAAiRAAiRAAj4hQCHnk45gM0iABEiABEggmgm4hdxnn30mzz77bFBCrnPnzkbIXXLJJc4achRy0dzjldf2YCH3iUyYMEFWrFjhCLlmzZo5CbmWLSnkKq8nYmvPVsjt379fIOT+85//iFvI1a5d2wg5lNelkIutvufRkAAJ+IdAkJD7+aeAkHvr7SAhl3T22ZJ2B4RcLybk/NN1bAkJkAAJkAAJkIBHBCjkPALJ3ZAACZAACZBAdSbgFnIzZ840Qm716tUOEgo5BwVvHIWAW8hBmKBkZaiQQ9py2PBh0qplKybkjsKTvw4QcAu5b775xgi5Tz75xMFTS1MZI0eOFAo5BwlvkAAJkIDnBI4q5GrWlKSzVMjdqUKud28KOc97gDskARIgARIgARKoagIUclXdA3x9EiABEiABEogBAlbIbd+2TayQWxUi5K655hoZPHgwE3Ix0N+VeQhuIYf1CJGQW758uWRnZ5uXRULummuvkeHDh1PIVWZHxNi+jybkauoksCPkNNGbmpIiWLeIGwmQAAmQgHcEgoTcLz9L7ugxUvDWW4cScjVqSuJZZ0n6XXdSyHmHnXsiARIgARIgARLwEQEKOR91BptCAiRAAiRAAtFKwBFy27fLLE3IPaMlK1etWuUcDkrAIdVEIecg4Y3DELDiJDcnR2Zo+VMk5MoIOZW7SMi1btWaCbnDcOTdwQTsuELJynAJOQg5rCHXtVs3QaKXQi6YH38iARIgAS8IuIVczq+/SA6E3JtvuoRcDUnsP0DS775LMvr0YULOC+jcBwmQAAmQAAmQgK8IUMj5qjvYGBIgARIgARKITgJBQm7WLHnmmWeChFzHjh0dIdeiRQtJTk4WriEXnX1d2a224gRCDusRQsgtcyXkmjZtKkhbIiHXujWFXGX3R6zs344rCLlvv/3WlKz8+OOPncOrUaNGICFHIecw4Q0SIAES8JpAsJD7VXLGjJaCN1xCLhNCrn9AyPXtSyHndQdwfyRAAiRAAiRAAlVOgEKuyruADSABEiABEiCB6CeACZaCggLZjoRcqZBbuXKlc2AQcpAol156qVDIOVh4IwwBK06MkNO0JUpWLl261ClZCSE3YkRAyJ14IoVcGIS8KwwBO65Q+hRC7v/+7/8kVMghIdfNCrnUVJasDMORd5EACZBARQi4hVz2b78GSla+8cahhFxGpiSe2V/S7rlbMs+gkKsIaz6XBEiABEiABEjAnwQo5PzZL2wVCZAACZAACUQVAbeQmz17tknIrVixwjmGDh06OEKuZcuWTMg5ZHgjlIAVJxByWI/wubBCboRJyJ144oksWRkKkD+HJWDHVY6OKyvkPvroI+exmZmZpmQlhFyXLl2cVIbzAN4gARIgARKoMIFgIfeb5CIh97pLyKWrkOt3pqTdq0Ku3xnOuTguLq7Cr80dkAAJkAAJkAAJkIAfCFDI+aEX2AYSIAESIAESiHICbiE3Z84cefrppyVUyI0YMUIuu+wyoZCL8s6u5OZbcXIkITd8+AhNyQ0XCrlK7owY2r0dVxBy3333nfzv//6vuIVcRkaGEXLdu3enkIuhfuehkAAJ+IuAW8jl/P6blqwcI4WvvS4lml7GFpeeUSrk7qGQ81fXsTUkQAIkQAIkQAIeEaCQ8wgkd0MCJEACJEAC1ZlAqJDDGnLLdd0vu7Vv314Fygi5/PLLKeQsFH4PS8CKEwg5lD9FycrFS5YElawcNmy4GU9t2jAhFxYi7yxDwI6rQ0Lu/1TIfeg8jkLOQcEbJEACJFBpBIKE3Nq1WrJSE3KvveYScumSeEY/TcjdK5ln9mNCrtJ6gjsmARIgARIgARKoKgIUclVFnq9LAiRAAiRAAjFEwC3k5s6daxJybiHXrl07R8i1atWKJStjqO+9PhQrToyQ0/KnEHJLVMjt37/fvFSTJk1l2LBhWgJ1hLRp04YlK73ugBjdnx1XEHLff/+9Sch9+OEhIZeenm4ScieddBITcjE6BnhYJEACVU/AEXIHDkjO77+XFXKpaZLYV4Xc/Srk+p9JIVf1XcYWkAAJkAAJkAAJeEyAQs5joNwdCZAACZAACVRHAm4hN2/ePBmjJYgo5KrjSKj4MVtxkpubK7NnIyE3URYvXuwSck1k6FAIuWukbVsKuYoTrx57sOMKQu6HH34wQu6DDz5wDj4tLc0Rcl27dnUmgZ0H8AYJkAAJkECFCVghd1CFXLZNyL366qGEHIRcnzNUyN0nmQMo5CoMnDsgARIgARIgARLwHQEKOd91CRtEAiRAAiRAAtFHwAq5HTt2iBVyy5Ytcw4ECbnhw4ebkpWtW7dmQs4hwxuhBKw4gZCbg4TcxAmyaFGokBtaKuTaMiEXCpA/hyVgxlVRkeToOkXlFXIJCQkSFxcXdn+8kwRIgARI4NgJ4FxcXFwsB/LyJPuPPyT3qacCJStLU/BxKSrkeveVtAdUyJ3V37k4gufiY2fNZ5AACZAACZAACfiTAIWcP/uFrSIBEiABEiCBqCJAIRdV3eXrxgYJuTlzTMnKRYsWBSXkhgwZ4gi51NRUiY+P9/UxsXFVT8AKOZRChZD797//Le6EXEpKiowcOVJOPvlksQk5Crmq7ze2gARIILYIOEKuNCGXgzXkNCGnH/LmQOOSUiSxVx9Je+gByTx7AIVcbHU/j4YESIAESIAESEAJUMhxGJAACZAACZAACVSYgFvIzZ8/35SsXLp0qbPftm3bmoTcFVdcIUzIOVh4IwwBt5DDeoRYQ+7zzz8PEnJXX321EXJIXlLIhYHIu8oQcAu5H3/80Qi5999/33lcMoTck08aIdetWzdJUdGbyIScw4c3SIAESMALAkFCThNyRsi98kqQkEvo2UvSH3pQMgeeRSHnBXTugwRIgARIgARIwFcEKOR81R1sDAmQAAmQAAlEJwG3kFuwYIERckuWLHEOpk2bNo6QO/HEE1my0iHDG6EEjibkGjduLBBy1157rVDIhdLjz4cj4BZyP/30k/zrX/8St5BLSk42Qu6UU04RCrnDUeT9JEACJFAxAkFCbt06I+QKp0+XEpuQS0yWhNNVyD2sQu6csynkKoabzyYBEiABEiABEvAhAQo5H3YKm0QCJEACJEAC0UbACrmdO3cKhNxoLUEUKuSGDRsmV155pVDIRVvvHt/2uoUc1iO0Cbl9+/aZhlghd80110j79u2ZkDu+3RO1r+YIOV2b8KfShNx7773nHE9SUpI8qQk5I+S6dw9MAjMh5/DhDRIgARLwgoBbyOWsXy85WEPOLeQSklTI9ZT0Rx6mkPMCOPdBAiRAAiRAAiTgOwIUcr7rEjaIBEiABEiABKKPwNGEHCQchNxVV11FIRd93XtcWxwq5CZOnCgLFy4Ut5DDOEJCjkLuuHZNVL+YW8j9XJqQcwu5xMRER8h1t0JO74uLi4vq42bjSYAESMBPBMoIOawh9/LLhxJyCYmS0CMg5DLOHShpKB/Mc7GfupBtIQESIAESIAESqCABCrkKAuTTSYAESIAESIAERDDBkp+fL7t27TLyBAm5xYsXO2gg5IYOHWpKDTIh52DhjTAE3EIO6xFCyCF16RZySFped911Rsil6NpfCZpk4kYCRyJghVyeJuR+/vlnU7Ly3XffdZ6SACH3xBNy6qmnCoWcg4U3SIAESMBTAkFCbsMGLVmpCblpLiEXnyAJp50uaX95RDIh5NLSKOQ87QHujARIgARIgARIoKoJUMhVdQ/w9UmABEiABEggiglgYgVbcXGxI+QWLVpkSla6hVzr1q1l6JAhJiHXWuWclShInzCBEsUDwMOmu8dSYWGh5OXlCYTc888/HyTkGjVqZEqfuktWGiGnQSYdTRxPHvZJLOzKGVd6rjLjSoXcL7/8Iv/+978lSMip1H388cfDCjmep2JhJPAYSIAEqpyAnodxTi7Sz/gDBw9KzsaNkjtGE3KhQu7U0yRNS1ZmnHuOpLuFHBLLTC1XeTeyASRAAiRAAiRAAhUjQCFXMX58NgmQAAmQAAlUWwKYVDmoEyoQJwUFBUbI7d69W5YtW2ZSTcuXL3fYNG/eXC699FK5+OKLpWWLFpKsqSaUIErVUkQZGRmC9Zu4VV8CGEtIWGIs4bsVcks0ZTl12jSzHuH+/fsNoAYNGshFF11kpFybNm0kOTnZJORS01IlMyPTjCVK3uo7lkKPHOMpVyUczlEYV7j9+++/y8iRI+WTTz5xHh6vk7x///vfTTquU+fOklJaJi1Zz001atQwFxE4D+YNEiABEiCBYyOg598SPf8W5x+UogIVcgcOSO6WzZI7YaIUvPmmSHa22V9cXLwkdOsmqXfdKen9zywtWZkk8XoujtO/F+NU0FHKHRt6PpoESIAESIAESMBfBCjk/NUfbA0JkAAJkAAJRA0BTHBjYvurr76S7du3mwnvbJ1Q+fXXX2XevHny22+/OceSlZUlJ598spx00klSt25dI+Mg4jrrxDfuq127tvNY3qh+BDCWNm/eLGvWrJGNesW8FbwoLYjEJRJNmLzDBjnSTSfrevToIfXr1zdjKT4hXjp16iSn6VX1GF8sYVn9xtDhjnjTpk3mHIVxBeGLiwi2bdsmn376qbnfPg8rxeGCgabNmglSmPaCgabNmkrP03tK06ZN7UP5nQRIgARI4BgJFO/cKflrvpT8336XogOBC7kO6kVcB+fOk6KVK0U/5J09JjRpIklnnyXJbdvpRTa6ppxewJWs96Xo535Ci5YSx4u4HFa8QQIkQAIkQAIkEH0EKOSir8/YYhIgARIgARLwBQGkTWbNmiVjxowxCSYkT7ChfGVRUZEpS2QbisRSfHy8+cJtCJMWmpS79957zdpyFHKWVPX8jhTTN998I0/oGl4ffvihkSYgYUpb6VjCmHJvGD8YTzYJh/Fz2223ya233iqNGzc2v3M/nrerL4Gvv/5aJk2aJO+8846RviBRnnGFsQXhe/XVV5tx1a5du+oLkUdOAiRAAhUkkK8X1uyb9KLse/UVKdQLJLDhXKwf8KJ/NAbvXc+/+oeixOnnPLY4vV3jqqsk6/77JVkvvonTZDw3EiABEiABEiABEohWAhRy0dpzbDcJkAAJkAAJVCEBTKJAkiC5NH36dHn55ZdNIs5MrpSjXbVq1ZKzzjrLCLk+ffqYsoNWrpTj6XxIDBGwY2nLli3y2muvyXPPPSc//fTTMR0hxtJ9990n/fv3l5o1a1LIHRO92H0wzlEoo/vee+/J2LFjTQITFxKUZ0MZ3Q4d2suDDz4kl112mWRmZnJclQccH0MCJEACIQRwLi7cu1dytXrC3tFj5MDnC8tKuJDnOD/iIq7ataTWI3+RmnrRTaJegOO+IMd5HG+QAAmQAAmQAAmQQJQQoJCLko5iM0mABEiABEjATwSKVcgV6cT2vn37ZM6cOTJu3DiTkrNlBY/UVkyktGrVSq6//noZMmSIKQWHdcBwP7fqRwBCDolKrBGHkpUjR42ST3VtL5StLM+G0qc33XSTScghdYl1CTlZVx5ysf0YO65QonL16tXy0ksvmfTl1q1by3XgWKvwwgsvNGMLZXVTdN1LJDN54UC58PFBJEACJGAImHOxCrkCLUmZp2Woc16YJAfeeF2Ky3kujtPP9ORBgyTjnrslXcsHJ+sacigpzHMxBxgJkAAJkAAJkEC0EqCQi9aeY7tJgARIgARIoAoJmKudVchhTaYffvhB3njjDXnzzTdl3bp1QaUqwzURCabevXvLzTffLP369TNrgtnJ7nCP532xTQCTdUgtoeTp5tKU3EuTJ8vatWuPOpYgSE499VS5/fbbZeDAgWb9ODuWOFkX2+PmaEdnxxWEHNYnxJpxL774olk3DgL4SBvGVccOHeQmPUdddNFFAjkH0ctJ4CNR4+9IgARIoCwBcy7Wc26+novzdL3h3AUL5OD456R4+bKjp+RQmrpePUm64w5JHzFC0vVcnFJ6LuZFXGVZ8x4SIAESIAESIIHoIEAhFx39xFaSAAmQAAmQgK8IQMghwQQht2PHDln4+ecyWSe7ly1b5qz/Fa7BmEBp2bKlXH755ear9YmtBQmnlORA+iTcc3hfbBPAZB3GEtKVe/bskS+//FLGjx9vkpeQKYfbINwydewMHTZMrrvuOpO6hOylkDscsep1vxVyGFdIX2JcobzujBkzzDnrSDTq1q0rA88+W6655ho5RYVvjRo1JE1TGUzIHYkaf0cCJEACZQlYIYfP81w9F+doqfMCTSyX6LqesnNn2Se470lPF72CSxK1VGV63zMko0amuTgCJYV50Y0bFG+TAAmQAAmQAAlEEwEKuWjqLbaVBEiABEiABHxCwCbkMNmdnb1ffvzxJ3nr7bfkvXffk40bNx422QT51rNnTzPR3bdvX6lTt45kpGeYNeR4tbNPOvc4N8OZrDNjKVsCa8m9Lq+++oqsX7/elLMM1ySUOe3UqZPcrOUqz9VyVnXq1JF0nbyzQi7cc3hf9SKAJBzOUTk5Oea8NHv2bJk2bZp8/fXXZg3McDQg3TpoOm7o0KHypz/9yZTUxXkLCTn8jhsJkAAJkMCxEcC52Ag5TcJnb9smB+YvEJn0gsRpOWE9GYffGcqYN2woxZqMS7rqKsls2tSs5WnPxRRy4bHxXhIgARIgARIgAf8ToJDzfx+xhSRAAiRAAiTgOwKQKJhgyc8/aCa7t23bLkuWLpEpL00xKbn8/PwybcbkCdb4uvjii2Xw4MHStl1bqZEZSJ7waucyuKrNHRhLELwYMyhbiZTcF198YcoLzp8/39yHx7g3jKVatWrJZZddJsM0Ide2bVtBOg4pJowlyl03rep72z2u9u7da0Tc9Femy2czPpPdu3eHBZOVlSUDBgww4+qUU06R2rVrS7oKuWSOq7C8eCcJkAAJHI2Au6pCtp6Lc9b+LkWTX5L4996TOP3M16u4yu5Cz7vFmlCWG26QVJQ31898XByBi3F4cURZXLyHBEiABEiABEggeghQyEVPX7GlJEACJEACJOArAu4JFpSE+/nnn806cu+++65Zsym0sZAlSMcNHz5c+vTpI/V0XRAmT0IpVc+fMZawjpwtL7hN15l543Wk5F41KTn8zr0hBdeuXTu5SdNxg0rTce6xxCvn3bSq722TvnSNq02bNsncuXNNSu6bb74pk5Kz6birNI1x3nnnSbNmzUy5Sq4fV33HEI+cBEig4gTsuRgpOSSW92up84Pz5ko8pJyWE9Y/AIJfRC+6KWnSRIr1XJygF95kaqlzlA6252JedBOMiz+RAAmQAAmQAAlEFwEKuejqL7aWBEiABEiABHxDABMstgxRdna2bFeJsnz5cnnhhRdMSg6/c2/NmzeXiy66SC699FIjU+y6TEw0uSlVz9sYS5ByZrJOU3L79u2TVStXypQpU2TBggVmDTA3GZSnxFhCOq59+/Zmog7lKnHlPCfq3KR4O5DkzZccHVd7NYnx/Q/fm3E149MZZpy5CTXU8mj2ogGbjoPohQDmuHKT4m0SIAESODYC+IxHEh5rD+/ft1ey12+QkkkvSsK770icpuaCSlfq53nxySdLyY03Soqm42pqUtk5F2vp4Lhje2k+mgRIgARIgARIgAR8RYBCzlfdwcaQAAmQAAmQQHQRsCk5lBqElPvtt99k8uTJgpQcSg/aDcmTXr16ybXXXid9+vaRBvXrO5Mr+B0TTZZU9f1uU3KYrMNY2qbrzCAhN336dEGyCb/HlpiYKK1atZJbbrlFLrjgAqlbty7Xlam+w+aoR26TGWZcaTJjy+bNMmfOHCPlsJace7vwwgvltNNOM+k4lNfNzMw0iQyW1HVT4m0SIAESOHYC9iIuu67nPv0b8eCMGZKAlNy334jaOmenJXoBV7Em4xK0vHnGiSeai25QZSERpYM1PceNBEiABEiABEiABKKZAIVcNPce204CJEACJEACVUzATrDYMkSQKAsXLjTrf61evdok6NBESBNMdqNcZceOHZ3JFabjqrgDffbyNs2UreIEKbkFuobc1KlTZcWKFUbSoblY0wtrfF1zzTVyqq4vg6Ql03E+60ifNceOK1w4gLXkfvnlF5kwYYJ8/PHHJq2B5qIU2iOPPCJdu3aVk046SbCWHMaVTcfxogGfdSqbQwIkEHUEglJy+/dJzh/rpFiT8Al6EVfcrl2BlJwmkot1/c4SLUmdeuaZUsOVjuPacVHX5WwwCZAACZAACZBAGAIUcmGg8C4SIAESIAESIIHyE7ApOVOGSNeS27Bhg7z00hR56603ZefOnabUW9++fY2M6927tzRo0MAkTzDRzXRc+TlXh0dC8BYUFBhJgpTclq1b5O2335ZXX3lV/vjjD5OkRInK66+/3qSY6mvS0qaYOJaqwwiJ7BjdKTmsX7R161aTkkOaF2vJ4fftO7SXf/7jn9K0aVNBeV27XhHTcZEx57NIgARIIJSAvYjLpuT26wUSB2fNkni98CZ+zRrRD38p0XRy8eBLJOESTce1betcwMV0XChN/kwCJEACJEACJBCtBCjkorXn2G4SIAESIAES8AkBO8GClBwkyi69ynnFipUyadILsmTJEsF6X4O17NAVV1whbdq0kZo1a5rkCdNxPulAnzUDaSabuNyrKbmVmo5D6UqsJYcxc+6558rVV18tXbp0kVq1ajEd57P+82tzbEoOFw6gnO7vv/9uUnIffPCBKYeKcfX3v//dnJ9wzmI6zq89yXaRAAlEMwF7ERcSy/uz92tK7g8pnv6KJLyja8nt3i3FWja4RC+6SdELuWpodQWsHYcEM9Nx0dzrbDsJkAAJkAAJkICbAIWcmwZvkwAJkAAJkAAJREQgaIJFU3JIoEybNk1Tcm9JW73CeejQodKrdy9p2KBh0OQKy8BFhDumnwTB607JYf24jz76SN544w0zKYexdM4550jDhg2ddBzWleNYiulhUeGDw7gqLCwUJDNw4QDSuzNnzjRryeXr2kWXX365rnF5rRljuGgAE8BMx1UYO3dAAiRAAkEE7EVcTkpOL5AomDtX4nS9WD0xS8nAgWbtuHT92zFTS1KnaelgcwEX144L4sgfSIAESIAESIAEopcAhVz09h1bTgIkQAIkQAK+IWAnWEyySa96xvpfy5Ytk48+/FCaNGli1o9r1aoV03G+6TF/N8Sm5HAFPcbSqlWrZN68eWZSDjIO6TibtExOTjZlUf19RGydHwi4U3IYVyiDijUKIeSQ4u3Vq5dgPNk1CVkG1Q+9xjaQAAnEGgH3RVy4QOLA2rVSpOvI6dVcEqef8Sk9e0pGvXqBpHJpOi4u1iDweEiABEiABEiABKotAQq5atv1PHASIAESIAES8JaAnWCxVz1v375dfvjhB5M06dChgyldacvAcaLbW/axtjebksNYgpTbvHmzrF+/3oi3Frq+DNJxdiwxHRdrvV95x2NTcrhwwMre1atXC0Rd586dzcUDEHJY3xLjKj4+vvIawz2TAAmQQDUmgMSyPRfn6QUSBd9/JyX6PaFNW0nVtTzTS0tVsrx5NR4kPHQSIAESIAESiFECFHIx2rE8LBIgARIgARI43gRsSs6WG7Sl4VBKsIaWHbIChZMrx7tnovP1IEnsWII8wdpfGEtpaWlO2VOOpejs26pstfvCAYwpJOWwZWZmmvMURBykHNcrqspe4muTAAnEOgGci20ZYfy9mK/lzktU0iVmpEtKemDdOHsuZknqWB8NPD4SIAESIAESqF4EKOSqV3/zaEmABEiABEigUglggsWWhUMZONzGRArECSZWrEDh5EqldkNM7NwKXowjO5ZwYFaYYCwxaRkTXX1cD8KOK8hejCtMCGPDWILsRSqOqcvj2iV8MRIggWpKwF54Y8/FOD/jXJycnKR/LwYujGBSuZoODh42CZAACZAACcQwAQq5GO5cHhoJkAAJkAAJVAUBK+Uw0Y3bkG+YYMEXJlY4uVIVvRKdr4nxgy+MJSt3rTDhWIrOPvVDq93jCrexYTxB8uJ8xXOUH3qJbSABEoh1AvYCCXy+4wsbzr/uvxljnQGPjwRIgARIgARIoPoRoJCrfn3OIyYBEiABEiCBSieASRZMdOM7NkywYKKbybhKRx9zL8CxFHNd6osDCh1XVsTxHOWL7mEjSIAEqgmBcOdiez6uJgh4mCRAAiRAAiRAAtWMAIVcNetwHi4JkAAJkAAJHE8CmGjhBPfxJB67r4WxhI3jKXb7uCqOjOOqKqjzNUmABEggmADPxcE8+BMJkAAJkAAJkEDsEqCQi92+5ZGRAAmQAAmQAAmQAAmQAAmQAAmQAAmQAAmQAAmQAAmQAAmQAAn4gACFnA86gU0gARIgARIgARIgARIgARIgARIgARIgARIgARIgARIgARIgARKIXQIUcrHbtzwyEiABEiABEiABEiABEiABEiABEiABEiABEiABEiABEiABEiABHxCgkPNBJ7AJJEACJEACJEACJEACJEACJEACJEACJEACJEACJEACJEACJEACsUuAQi52+5ZHRgIkQAIkQAIkQAIkQAIkQAIkQAIkQAIkQAIkQAIkQAIkQAIk4AMCFHI+6AQ2gQRIgARIgARIgARIgARIgARIgARIgARIgARIgARIgARIgARIIHYJUMjFbt/yyEiABEiABEiABEiABEiABEiABEiABEiABEiABEiABEiABEiABHxAgELOB53AJpAACZAACZAACZAACZAACZAACZAACZAACZAACZAACZAACZAACcQuAQq52O1bHhkJkAAJkAAJkAAJkAAJkAAJkAAJkAAJkAAJkAAJkAAJkAAJkIAPCFDI+aAT2AQSIAESIAESIAESIAESIAESIAESIAESIAESIAESIAESIAESIIHYJUAhF7t9yyMjARIgARIgARIgARIgARIgARKIIgIlJSWCL/cWFxcn+OJGAiRAAiRAAiRAAiRAAiQQ3QQo5KK7/9h6EiABEiABEiABEiABEiABEiCBGCBQXFws+/fvl507d0p2drY5ooyMDMnKypKaNWtKYmJiDBylSFFRkRTqV7xKRhwTZWNMdCsPggRIgARIgARIgARIoBwEKOTKAYkPIQESIAESIAESIAESIAESIAESIIHKIIBE3IEDB2Tjxo2yZMkSmTdvnnz33Xfmpdq2bStnnHGG9O7dW1q1aiUQdNEosCAbc3JyZMf27bJNv7L1dnJystStU0fq168vtWrVMj9XBl/ukwRIgARIgARIgARIgAT8QoBCzi89wXaQAAmQAAmQAAmQAAmQAAmQAAkclQAE1sGDB43EQtoqISFBUlNTjdCJj48/6vP99AAcC9Jwq1evlgkTJhgZl6M/H8zPN81MSkqSOiqtevXqJUOGDJH+/ftL7dq1o0bK4fgKCgply5bN5tjefvst+eqrryUvL08SNB3XskULGTRokPzpT3+Sjh07Rq1w9NOYYltIgARIgARIgARIgAT8S4BCzr99w5aRAAmQAAmQQKUSwCRZuC2SK+8Pt69w+8d9h3uNI+3ncM853Gvw/uNPAP1nv9Bf9suLliBdYcqcFRaa18AEPEqd4bsXG9qN1yjU/eN10Hbsn+XUvKBbdh+2L92s0ZfHKlOOdM7Aq3p93ggdh9i/HYvH2vayVHjP0Qigv5Ek27p1q/z000/y66+/mhKPSFchPdamTRs54YQTJC0tzfO+P1rbIv29lXHjx4+Xz2bMkFyIKn0v4FgxvuwYr1mjhvQ4/XS5+ZZb5Oyzz5aM9PRIX/KGfnJnAABAAElEQVS4Pg/i9JdffpWXXposH330kWzatMkk5exxpaSkSMOGDU0CcPjw4dKvXz/JzMw8rm3ki5US0DFnNh135d7wHPfzjuW5eBF9bklhkUhhgZQU65hPiJc4/ezVNwFO4OVuhnmgbYd9VnmfX95jCN2/fZ3DfS/v6x/u+byfBEiABEiABEggJglQyMVkt/KgSIAESIAESCA8AUwmY3Js7969kpubawSE+5F2chmTgZgkQ+IAX7hCP9zENibTUYJq3759ZpLUva/D3YbgwFo4NXRyEfvFVlBQYNqEtXOwz9DtWNsV+nz+XPkEMK727NljvnAb4wapDkyU234+1lZgP7m5OZqkOGDG2e7duwVfkGYYP3Xr1jUTt5h8xwQuXvNYpIh9P2AM4/1g127Cd7wH6tWrZ74wXlEmDuXVwr0PjvW4quPj8b7Oy8tVznnmXIFzxvYd2yUnO1C2zo6VdJUMYI2vI40b7A99hnMZBE24DX2IL+wH5zOME/Qh7ivvhjGC/eO1AuMxV3bt2mXGYb4mmLA/jA+0344THMOR2l7e1+bjggmgL/DeRJLsrbfeklUrV5rzDc4H4F1X368nn3KKXHDBBXK6iqusKEiR5Rfky08//iQvvPCCOSa8L3AsoecZyCscP8bYueeeK7eolDtFj/VYxnIwzePzE/pm3bp1MmXKVJk+/WUj40Jf2YrHeno+7z9ggNx8883Ss2dP894KfSx/rgQCei4t0kRmsY694oOaylQHFpeg6/olp0hCrZoSn54WXoxhTOq5sWjXbinev0/Fmki8ft4n6rkwLjXl8A3V55VoYrJYP3eL8XeoCuiiPXulaMdOKck/KPF67k+okyXxOtbj09IlITND71P5fITzNoReMf5+1HaUlCZL4+ITJE7bnoD96N8G+sdB2DaZ19+5S5+73xx7Ao5B12yM088MRwjqe69ozz4p0s+b4qKCsPsJvRPv4cTaWZJQu9YR2x76PP5MAiRAAiRAAiQQ+wQo5GK/j3mEJEACJEACJOAQgHj46quvzFXq33//fRn5hQkECA3IjaZNm0qHDh2kU6dO0rJlSyNWINPc244dO+Tzzz+XWbNmmbVv7BXv7seE3obk6Nu3rylR1aRJE3P1/9q1a+Xdd9+V5cuXmzJWoc+x7cIkfQstb+W0S2/X0MmW0HaFPp8/Vz6Bn3/+WT7++GPThxBz6GeUVjvvvPME/XwsG2QLJt4xRlfqpDuSMFu2bDHiF2XOMDENwQLxATHXunUr6dOnj3Tr1t28Ln4XOqEd+vqQwNt1HaNvv/1WX2OVoP07du5QQaSl4lQE4n2A/aPtJ598spkgxlpOmBA/FukX+rrV7WecEyC0kIr54ovVsmbNV4L3O8QqJBekFqQCZBne30g3devWVXn30n5tbe4LJx0gxbDW1meffWYm/MOde9BPGAtYnwrJKZTDa9++vUnjHE2uYn9o286dO+Xrr7+WL7/8Un777TczZnAexTjEOEXb8BoYF82bN5fu3bvLqaeeatqO8XO0cVjdxkOkx4v+gHzF58306dNl/vz5gs8fk8zRzy18x+dAPe3r01XmIGl1lsodXBDg1w3HtGXrFnPehJD7+aefzUUF4cY7HovzHgRXgwYN5IYbbpBhw4aZse3XMYY24xz7ySefyPPPPy/f6bkW78k4/bIb2o7H2S98blxxxRVy/fXXy4knnsj3jwVVid+Ltu+QfTNnyr45cyRfPwPxXopLSpGURi2k9qBzJaNfLxVtNcq0oEQ/Qw9on+5+403J+forkcQkyex+qmRdNlhSOrVXqRfmwociFVv62Z7/21rJWbxMcr9cLQU7t0nhAf1cz8nVlJym0/Uih/j0VElIy5Tkhk0ls08vyejTQxIbNVKx5pJktkXa3sJt22Xfp3oM8+ZIwe6d5jdxcfGShs/sQedJ+qkqryHGcK5wb5rIy135hex+513J/fFbk9LLhMy//HJJbdfOEWnF+/bLnlffkz0zZ0hRQbbuIXyFCfeuYfeyLr5YsgYPloSs2mVfO/jB/IkESIAESIAESKAaEaCQq0adzUMlARIgARIgAUyKI1kwceJE+eabb8wkWCgVTJAhaYT0EWREO52UOOusAfp1tpF0bvkFYfLiiy/Ka6+9ZibFQ/cV7udGOqly2WWXye233y5dunQxk4yzZ8+WJ598UhYsWBBWyGE/aJedXEe7OnfuLAO1bFdvFTH4mYmUcLSP332LFi2SZ599VmZoyTXIEoiVy3VS64477jB9VZ6WYFIWogzybeHChWZfa9Z8KRs2bDQyDpPRoRvECiaou3btomP0LBkw4CwzZiHqDifOIFNQ6m7evHkyRychIVw2b95sxh4mvd0b9tNShTTk4mCdWOvRo4eRL+7H8HZ4AhBWkCiQnniPL1y4QMXnL2aSPlyqDSICYqtVq5Ym4XTuuYPMulkoZxcqKSBQp0yZIi+//LL8/vvv4Rug9+J8BSmD8QjBh3W4zjnnHOmi5490FYDhNrQbSaVffvlF5i+YL/PnzZcff/zRlElEecHQMYJ94HWyNFXRSssmQshdffXV5rVwzuJWcQKQoF988YVJkuEcg36wY8IIKUgdfRmcQzIza5hzwW233WrGEc4RftwgfHFM458bL3PnzHU+46ykMsflarg9P+I8eNppp8n9999vLkSwHFwP9cVNvMdxAdC4cePM+x+NQl/gONzHZo8Xx4XzP8T2fffdJ5dccon5W8T9WF8cWIw1Im/Vl7Lt2bGy64N3JX/HdnN0cfGJklynodQ+6xypf8/tRojpGy7oyEv0c3T/3Hmy6f/+V/aqKI/Xc12t3v2l0X/9RTIH9lep57qAS9+cJZoGLdyiqWi9AGbvZ/oeXrREDq79VYpy9kuxjonQLV7bkFgzS9L0orAaA/pLLT1vp3XvEhBrLqlbouPmwNffyOYnRsqu997R/UGYQYfpeDuhkdQZfJnUvWaEpJ3UPZD2M78N/K8En1Fvvi+b9e/P7DUrpVgTelm6lmGT//qrpPfuZeSgXnkhBRs2ycb/90/ZPm2qnv/DJ7Jdu3VuNrr7Hmn08MOS1FQvSgrh5zyIN0iABEiABEiABKodAQq5atflPGASIAESIIHqTAASAgJt6tSpjkDDZB4mje2kHiabMSmGyTHcRsrjpJNOMlfjX3TRRUbKWdGB9BIm2z744AMzyY6JM0xMQ47Z/YXyxuT6n//8Z1OWClINk99vvvmmEXJr1qwxqRTsH/vAF25jAg+PwwSmlTKYZEdZq6FDh5oUFibcOXEXSvv4/YzEyjPPPGPSkkjIQZJdeumlctddd6ks61quhqB/kYZD0u799983ogwT7+5xZccexibGAp6D2xgrSFScf/75RpyhnBtkWuiG9BtK3mH/MzUV8MMPP5hymNivHbv2NTDm7HsB6bjrrrvOJG+Q0uR2ZAJ4z27duk0WL14kH374oUk0rV+/3vSZ5YxzBPrWvr8ta9wHuQX5ibTMn3SCFCLf/f7GueK5556Td955xwhcO0Yw4W/PPfZchv3iNs5zrVSuXnDhhXLttdeacWn72h4NHrdt2zZZunSpfPrpp6bdSMZhnGG/GGdoP55n247nWJmAY6mtpRIfeeQRue2228xtd7vt6/B7+QmALaTrSy+9JK+++qpJVyJRGdp32KPtC/TB0CFD5DpNWuH96rc+wDhB+hLpsQkTJgjeGxjzduwejg6OD3ISYxDn1muuucakSMOxONw+jsf9OD5cWIHzLP7mwAUP7nSx7Q9oVF1t1DQJx4aLJfB15ZVXyp133WkEd6KWT+RWeQT2z5gtW54aI3sXzTMlH+0roeRjcoPGcsKdd0m9m6+XxIYNtOxjoK/wmBJNtCFVt/E//5H9ep6P1xKXNU/rLY3++l9S4/xzgoRcSX6B5P/yu+z7aKbsmfGx7P9yuSbjNI2nKTasFxen59W4xFLhp+MAkg3PKSnWxJyed5MbNdV995S6I4ZJjYEDNLFXE1dpmaaWHNDS1kuXyYZ//VP2zJ5lm+98T2/dQRpcd6NkjbhKkls1d56HB0DI7Zn2pmweqULu+zVGGmbp3xCN//JfKiF7m7KVKK9Z8Muvsv7//Y/sePMNZ79oczxkv34WHG5reOttcsK990pSk8YUcoeDxPtJgARIgARIoBoSoJCrhp3OQyYBEiABEqi+BJD4QGmsadOmaepog5mkhMiCMMF3bCgViDVfMAEKsYJJMkxyQ8o9rFf6XqiT2ZgMxYTaihUrjJDDhDtKU+FxKHWJ0nB16tYJC7pOVh0j0gZoOTFMskN6vP766zJy5EhzNT0mviHbkMxDmTmUscOEOlJXSOSt++MPydefsaG0JtqDtB3kHNrFrWoIVFTIYRxA4GBsTpw4wSTYMKmLCWrIvVatWknjxo2dEnRIMCHxCcmM0nVW1CJdMQQT8SrPUJ7QPcGN/eHxKJ+GVCfeA3geJrcxgd+yZUszfiHyMO4x5tZqecWNGzea14UcgmTBfrkdmQDSMUi8Io2LdBxKVOKcAcEPQQLWKCUJSYYJeJw//tD3NvoEwgH8kdTF+xrnHayb5U6boYSkFXJbt241fYhzD0pGYrzg+dnZOdp/v5uk2x59/SK9D0INSbl77rnHyHxIEEcO6PjAuELac/LkyUYu23ZjjGD8YRxi/5AL2BfOVzhnog1oP8YipO+9Ogn70EMPmfKYfpMlR+45f/0WuRn03Vyd+B/z9NMm2Q326A9stu/MD/o/vMfxnka/oJ+RIsOachg7oY+1z6mK7xifSF3ifAcph5/LW14T7xeMM1wgAymHMYmx6KcNfYDkMS7YwWcD/jbAe/9oW0Ghrier64nh/ID30KBBg5iSOxq0Cv5+38czZcuo0bJv6QJdS07XUXNtkGy1evSTE/7ysNQ47ywVVIfSpuUWcvqeLNi8Vfa+q38njn9Bsr9eLcWSb0qXJqbVlpSWrSS5dXNJqpdlpFXx/mzJ37RRDmgKukA/F4qLAsn4BNGStEOHS8OH7pPUzp2cdepKsMbs4iWy8X//LXvmzHa1PnAzIT5Vag8cJA3vv1sy+vcxa9TZB5VbyGmy2wi5t960T5UUfd9ldO6q68ShLG5ADjq/xA0VdbXOGyS19IKSsOUygx7MH0iABEiABEiABKoTAQq56tTbPFYSIAESIIFqTyBUyGGiGCXcIBkw8Q15gav2V61aZdaZwxpNmJDGhgm/u+++25SSwsQ3Hhsq5CAyztYykljfppNOmITbMDGHiccaWlYM+wgn5CDiUPINJQIh7Q7oFdCbdIIGE/tI0yHVhOdhgyi89dZbTRrLSsVwr8v7KpdARYUcknCLFi2WRx/9j8ydO9c0FuOzWbNmZkxhXGE9Q8gQbBA4mNDGGmIoOwlphklgjCmM6XvuuVuTk+cb0WaeoP/DRDbkL5J8mCyGOMG4hmjBcwYOHGjkNNYxwr4g/Fbre8G8D1ROn3nmmTJixAgjiu0++b0sAUgRCP1JkyaZspJI/0CGQKBDmCEhi/MN5Ckm6e1FAEuXYk24mbrO3BojxrBnCHmcnyAe8Hj0L7ZQIYf9DFDJjxKpWPMPggMXFOBchpQOSqDi3Ia2QeignCpkDS5GsKIG4wHlNSerjENpX/Q/fgfRjwsEUOqyd+/eRvRYmQjxiP0iRYfygygFjHKaV111lWk3xhKFnOmyiP4HiYrU7CS9kARJbFyckZ6ha/O5JsBt/9kXKNJUTV5uIGl1vSbk7rjzTmmsnyN27NjHVdV3Kw0XL14sY8eONWMGYrg8wgptBoOtmuJso4lgvC9wXoK8DuVQlccHqT5fSwKPHjPGvDdw3i6PNMTnOqQ4no/P9ZtvucWcwxP0s4Bb5RAoI+T0nGfGkp4r9T9JTMiUE/QChgYP3imJjbUSQek5uLxCruRgvuQsWSrbxj0nuz/7RAr36MUZmr5LyqonNU89w0ir9NO7SXLTxiZVV7hztxzQi6/2zvxMv2ZJ3ob1mpQLSLmM9h2loSb2sq68vDSxpxUUwgg5rB+net6c70EtrVUbqT9shNS9doQkt20Nk29gVkTI1bnoYml42+2Squ/DcCk5cEqokxVI83H8Gt78HwmQAAmQAAmQQIAAhRxHAgmQAAmQAAlUIwLhhBzW3UICBWtk2YQZkkEfffSxjB79lJnQBiJMZl6sC9Q/+NCD0uO0HiZxECrkkDLCVfsPPPCAmRQvD9pwQq5Dhw5G6qEcJYQMNkxiYj2qRx991CRjMNmO+1rqlfSQJNfrxCtKFnKrGgIVEXIYAxA4SDyhnCrSRtggWFG6DOUFsd4gJp3dG54HsYZJbUgXSDqIGEhclMuEyLHCBfcjYYnxA9mSm5trdgUZh3GNRB1EjjuFhQcgafPdd9+ZSXOsq4j1wawUdLeFtw8RgKSCPEG/4ByByXWINZQRvUUn2CHkICBCN5S1w/MgxFBWFIIMSaju3bvpOeoRc27BfrCFCjncj9KWOJedfvrpjpzAPlB6EglclKFEf+I8d8YZZ8hf//pXs9aYFRkQ/ZD+48aPN31eomMGYw7S/8YbbzSvj74/nGDDa+EcC/mHdFa/fv2cc2rosfLnoxPA+R1j6XNdnwprjOL9C8F5RLFTGlQpLCg0CVe8/5GGRH/7JSWH9bLy9PyDtfDwHsF5C+eh0OPSh+lm/hcECxcLbNeEHMYn0uFIBGP8H25cBj35OPyAcy3eyx9++IGu8TjdvP/Rb/Z9dqQm2D5HkhlryN2vf0u0UBGPC3m4VQ6BUCGXkJIqiXrxRJFewFKYm2PkVa3efaWRJn5rDDpX4jMD5+DyCrmCdRtk1yuvybYXJkruzz/qQWhp87QakjXwfGn44D2S3lfP16H9q9L54A8/yY6Jk2T766/Kwa2bzMHj7V3v8ivlhAcflLRTTtKUXGpYIZdcGxUaNJm3f58pS6kFqaVmX036PaLHcO7ZzlpyFRFy9fTvzib/398kVf9edZfyNA3l/0iABEiABEiABEjgCAQo5I4Ah78iARIgARIggVgjUF4hh+PGRPo///lPM5mNK/Ix2dfvzH7yiE6MI62ESe3jKeTQJggYlPjC5DomZ9GugLS5SpMxt5tSmXgct+NPoCJCDgkpPP+xxx4zMgOtx+QtpBrkLiSYlcXhjgxrzmFMIMlmRRukzN/+9jezphwm4iFLUD5x9OjRWsZwrUnA4X6UQnxQJ/f69OlTRsaFey3ed3QCkKsoVQe5inWksCH1eqcmlYYNG2bKOB5uL0iXYc2pl19+2VnnEo9FH0G2YQ1KnIvKK+TwXKx1CfEB2YdSf8lahg1Jvf/5n/82JW+xP0gEjA2Uq4SUg/CHDGzdupU8rOvBDR0y1CT8sD9ux4cA5AzGD0oiT5kyxSSnkEw8ktjBc7DhswIXluAzAqlJCHckuI/03ONzVIF17iDhcBHB9OnTTRvtGom2fTiO0kPRNuOClEDrcLuwsEiT67vkdy3HeuMNN8pdmlyvralzPyQA0W6kGvE+fkPTyLNmzTKiMZyAPxxvCEekn/EehUzFhRI4/1s2h3se74+MQKiQS2nSTEsxdpMDf/wmuT9+b3aaIPFywh13SoOHH5Lk5nqRlK73Vi4hp2Nh36y5snXkaNm7UNeoy90v8YnJktGyozT5x9+l1pDBTlottPUl+pl94KuvZeM//i27VO7qyDIPyexysjTU93TtKwZLYoP6ZYRcnJ7Pa57SU+JT0yTnu6+kQBN5WIsutUVLqTdkmNS74XpJadcWXrD8a8iFKVlJIRfaY/yZBEiABEiABEigvAQo5MpLio8jARIgARIggRggcCxCDsmjp556St5++20zOY1Ja5Rre0QnpyExUF7reAs5TNTZ9ebQPqRdUMYOk/w33XQTSwlW4RitiJBDacBXXnlFJkyYYMrT4TAweY7JWJRJhXQ90mQsBNuoUaOMrP3/2TsPuLmK8m1PeggklJDQAoReIgTpIB2kiiAioPQOUv8CCvKJiCBYaDaKVEEBBelFOqG30EFAek8gCUlIgBDO91wTZj052XLO7uy7m809/F52s3t2zsw19cw9zzMswhNWXHFF75IQUQ8XhQgsP/vZz7woxyI9AYtKrO923XVXfw6T/1D/a5jA3eaq7vfmqg5Xoli1Yt2CS1AEUvoO+pJKgXLCDSkC68MPP1y6jPaNIEeZYUlURJDDleTZZvV2zTXXuFHm6o/F/ZAe3JRStxBysd7jWizlEBaw6tl++++aW8CDvYVmKTF603QC8EckxV0lotVtt93mBae8wg6/xQ0uwtDOO+/sBV2sG8PZc03PQIUbeMHKxMK37KzEq21sRSRmYwCCHIG6yDXlAh8jyJE33DrSBrAgZtMCdZW8Vesny8UZ+zPSzjj9hKXt4osvdk+YpSuW8/zlDfweUZ9+f5999vHW+/2tD5fbyrwEi12XFeT6mTX6PFtu5SY986wbd8dt7kubZxGwkpv/0MNd/82/6c9EyyPIJdavjvnnle7d3/3OTXr2GR9Pz3kGukE72Vlw5la6z7ImjFUJU95+z4068XQ36q8XuM8nf+Sv7Dt4YTd4733dwAP2NHFwSHlBbs11Xf9V1nCfPPe0G//I/f5svO7WePqvsqqb/ydHuwFbbem6z2bWddYWx116pXvvtFPdxBeecsmUz93cm2/uFvzxT9zsa69lZ+b1sc++cFMkyFUpJX0lAiIgAiIgAiJQlIAEuaLEdL0IiIAIiIAIzMQE8gpyLPjhMg73fjfeeKM/e4tFdFzNBZdwLCJmBTmEj80328wdYLuXcRWWDSwYshjOAn1YOMSSIYhsTz/9tBfZsi4rwyIf1i1/+MMf3Pl2nhDvSSfCC4t2nAmF2y+F1hBoRJBj8RXBBIsqXJ0RVlttNb/QvNVWW3lBrVquENgQgBBxEPcI1CFcVnIWIVY1b5hod/wvfuGFP+ocATethx56qD87jnMNFeIQQPiiLDi/DaGLdkn7pDyGDRtW9SaUDb87/vjjvXVuECcQHuh7sJqh78kjyNE/4C4TMYdzA7GgxAUiYi/nU2J1R3z0RbhJRfTD8pbz4PgMt5PHHnusdwlYzUKzaob0ZV0EQp9PXTjvvPN8ec8zzzy+7PJGiFUsZwLilhnRaqmllmq520ryNcUEJ+oYghzWmLibxPIzjIm18kcciI1Yfm5u4gF5o42lx9VacTTre9oc/THuYRmncT2J2EibCyG06fDv7Ct9wOvWX+MuFsvGzc0V7dwm6DEHycsoG6f+XZlAVpCb3SwSB+++p/ty3EQ36pKL3ORXXvI/7mn97qDd93DzHXaYncNmQpoJdeM5v/WUU9yEB+533c3yeMCqa7kFjv6JiXab+PPgpo7+0I0xQf29P//JTTZxndB7wYXcQj891s27x26u+1cuiP0XZf43ddzHbvx1N7r3Tj/NTXjycX9Fzx793KDdLB3H/Mj1WWqJ8oLcat9wg/fcy3365qtu1KV/dZ+/zTl0X7o+Cw1x835vRzfvvvu4vsst4z+rV5AbuL25zjzscNcXFt1NKU8Fzo/rbpvWuvXtk/pUb0VABERABERABERgGgEJcqoJIiACIiACIjALEcgjyLFYhlXLbbff5q2OHn7oYS98IabtYYtj/2eL2CxsYqWSFeRYQFt66aX9eT0LLbTQDGRZdFzFzpFaepllvIUdF5QT5HBvt8MOO/gzZFjMY4EPAW7EiBFeUME6js+4H+dGYUmFxYsWzWdA3mUfNCLIYZF0ii3qXXnllV5AIdEsNP/oR0e4b3xj7VJdqZYZrOt++9vfessK6tRiiy3mLd9Y0B0yZIhf0D/xxBMd7i35noDY9+Mf/9itYXWnT/YMm2o303dVCVxwwQW+LOhvsHahPVMOWCIuuuiiVX/Ll88++6yjrBD2EFUIm266qTvCzjDiLDCsc7OCHJ9tsMEG/kwtznyjH0OMI65rr73WW+vh/pBFfaxqDz/8cJ+eYHGFJRXCPkLJ22a9hOhHPFhVbrnlliUhAEGP/hGhMdQjn8Cv/odgQN9IvHPYOUwSENJ08r+n/OjjQ7/y9tvv+PNE+/WbLXck1D3Of1x++WFm5XiQnWH49Zaftcb5ceTrZRMnrr76au8ilc0AjI15Q6jbCMzUeeoyZ60yHlazPs0bfyPXIchhuc45irgIZoMF7Y22kDfQrt58803PiXNkOUuO8ztxyan2lJdi/uvKCXILHm5il83h3rMNUGNvutF9aZZjhAGrr+nmM9fDA7bcwvWwtjj+zruqCnJTXnvDfWiWkqMuvsh9ai5Wka36LLKoG3LSSW7gzj+YZvLpYy7/vy+tD/9kxP12j5PdxyPu9hd1s1gG7bKrW+DYY1xfm0smn37mPnngQffOr05y4+68w+Gysv8qa7oFbK5qnbEbbePR+Pvudl+M/9h1t3/PvuJwfx7enHZ2LIJZvYLc7Cus5Aass77rlXWja+JcDxOg59hgXdd3xa85xDkFERABERABERABEUgTkCCXpqH3IiACIiACItDhBMoJcixw4xaQV3bYh0Xsq666yosXLGKzCMYZNYhxBxxwgF8cY+EvK8jxGaIYlnIsaGcD7uawdPm2LYQEF10svmUt5Pg9i/j8sciIe66PPvrIWz+xwMciPQvwnC2zyy67eGGF+LRYlyXedf8OC+ecGYTbQdzD4S6ShfBy1pIhZSwuP/XUU94iCvdtLOgSsKhCgKGMqQO1Am7tfmdusbCIYUEYQXj77bd3++23nxfn7jY3ilh8slDMPagr2223nXejiPDS6oXsWvmbWb6nPWOteOqpp/r2Svkut9xyVg7TrBUXWGD+mlnh/Cgs7OgXqEsEBHfqw2ZmgYu1TVaQY8MAfQAWs4gbCGa4L8XyDatJRDTKmGsQ2LCG49pw7hbWRghyXMv5XogkG5jYgVUefWMI1C/6xkceecRbKYXPwyv3oO7jRhf3nNokEMgUe6WN0s9jQcb5fx9/PN6f51euL6COlQsIcoj99AWULS6XW+36MAhWjMUIzg888IBZ8M5rFm5sYCmfj2zeiAMLuXvuGeHWW289d5hZLCHIMeaG+pz9TVf8m3II+aO/xbJx7NixfhwvKsi9bhZyjPv04fTT7eKSsys4dvU9ZhDkVvq6W8jcOs6xxupuzFXXuA/O/rNZyb3sk9Wz/wA38Hs7uMEmyvW18zUn3HdfVUHu02eec6P/Yh4NrvyH+/y9d0xK6+H6Lbq0G3LyL91c3/9uzax+OXmym/zoSPfOSSe6sbfeUrp+XkvDgmaJN5v14biUnEGQ+/oabn5zrz77ysPNZeY/3agLznefvvaqP0uu9+D53MDvWh4O3N/1MSu5cX+7qi6XlT36ze56DJjTRL7epXT5N6Y64g5zfhuv5t19N9dNm32m56N/iYAIiIAIiIAIOAlyqgQiIAIiIAIiMAsRyApyiBKIXptssom3emPn/jvvvOPdtuG6jcVsFjVZAN/QFqdx7/cNW5wOYltWkAMlC4IsjpdbGOReWMngRpAFREI5QY5FbcRB7kMaWZjlj8U+Agvu3/jGN9zWW2/tFySxgOJ6hdYRqFeQo85Rj35h7iQ5OyyEnXbayYshX7PzbEJ9C9+Ve8W6DhEHoWayLeJx/hBuCQ8096kIwVhJ8T1nhFGPqJ+Iw5xrVk0wLHcvfVaZAEIY5/khynFeG4Ey/KEt4LK4jvvQWoF+CheTiKyIY4RVVlnFu5jEbS6CfVaQ45rgEhcLNeoV1mz0XwgFCAIIg1jaYRmJGIerwBDuuusuf4YclriIdwgACHf0edw7BM7FO/PMM93dJjggGGQD/RXxctYmecbNosTeLKXa/2ZcoC7hbhRLK0R22nG5fr6SIEcciLucX8ZZkeuZi1o2lnS3tj+9g7na6Yl1RRCsXn31Nd8n3XvvCN9XLbLItPGQ+jNNX6wszhHH2LHjHHV2o403sjp6mFvQhOZ2EeRod2x8uOiii7wgh0X9gAFpl5XVDaNos/QBEyZMdN+1Mxy3+fY2EuRiVcAy8ZQV5I45xs35zU3dp2Y5/J5Zr4+50TbLWBsk9F95VTff/ge4AVb3JtsGhXd+fYobX8Fl5aSHH3Oj/ny2G3PT9W7Kh6OsL+ztZl9iBbfQST93c35v6zKpmf4jrN8mP/W0e/uEE8xS74bSlwO3MxflR/3Y9VvZrKGnmmvirIWcF+SOdAPMdeakRy0NZ53lree+GDfWu9bsZ1azC5ir17m2+bYbd+3NXpD75PliZ8hh+datR68Z3FVa7Xbd+/R2C/3852ZNeKA/h66UcL0RAREQAREQAREQASMgQU7VQAREQAREQARmIQJZQY6ss3jMIjmvLGJjkcIf7xEtWPxefvnlvYUBlm0sbrJoSMgKciyI41pq6NCh3sLEX5T6H+7qcDHJrn6uI1QT5IiPwGLslC+m2O7mxN8bS4c999zTW6Bwdg4L8AqtJVCvIMfiaxDk/v3vf5cygctSLKLCmWGlLyq8ueKKK7xVFucQIt4i0iK47bfvvm5hc5mWFeQQSRCIOCMMQS7U6QrR6+OcBBBRzjjjDC9aBUGO/gNhlPLI45rvJXPnRxyUKVZuBAR4znxDUENcywpylB/9BYIN/Rb9F/1GEPHZAIDrO4Re6hT9XTogsGFFhSUu/R8uJ7kX53OtscYapUsRGjjv8D6zDJkwYYL/nDqMCME9QyCtWNeRXwlygUq+VwQ2xgWswBDkLrzwQv9vhJ08glxoy5QLG0so61133cXOjNzAj1/Uj3BNvhTFuyoIcrhFve666/wmBKxGl1hiSZ+mr4bWr0S58veFzahRH3gLuc232NxbuA8eNLhU98v/qvmfhnKjLXCG3KWXXmqC+ii/6Se4hiUVWQE1WxZTzOIJV6P04/QZuC9mvsA4n722+bnq/DtUEuTmso0LiZXBR5f8zb3PGXD/fcmfudZrzrndPLbZZZC5If5i7Bj37mmnuvH3lz9DbtIjI93os89xY2641n0++gM7aq2X67f4cibI/cLNteO2NeEmVpcmj3zSvf1LE+Ruubl0/bw77DjNQs7G7soWcke6Ob+1uZtq1rVjLrvMjT7/PDfJBPrky6mu59zzuEHb72iWfge6Sc88b4Lcae6T5560uD53c1t9W/DHP3Gzr72WF9OIf8rL/3VvHfcz9+FVV5bS0HvQ/OZ+czFz3WljSWi49i11tLsJ0PPuuZvdfws7S0/z0xI0vREBERABERABEfAEJMipIoiACIiACIjALESgnCDH4gELlCwa8+cXE+yV3fa4XlvZznzbaKONvPjFWTDpkBXkWPhcbbXVvGUS1gzZgBs4RDmsl8LCajlBjutYfB1qwh7fv/HGG/5sMCxXWMxjgT+cLRPcWmbvpX93LYF6BTnKE3Hl+OOPdzfccENJQNl662+bIPcjt/rqq9d0+0cc559/vj+3jDPAWIin/nHmIRaZg00UwfUdZ8whpASRBoHmGLMEwAIqiL9dS63z7kZ7xToO96G4l6VsOFdy7733MTeO3/dCaa1cc+7br04+2V1jZ2xh7UjAWg2Bdi1zXTlbmTPkKD9cE2L5Rv+B60n6O0RBFvbZdLDxxhv7fgMXlGmBgPgff/xx78YyuKzEJe4aa6xpFpTHeAtiriHQFyHKPf/8C96Ci7r03nvvukcefti9+dZb0y6y/yPkYSUnQa6EJPcb6swXVo9wn3yHucDlTEI4L7vsshn3tViRVbZ1ox/AHS4CLv0A5c6GEupKq4SdIMhhiXnzzTf7c+SwomRM65V1fVeB2BQTDaiH9Jtsktljjz28JWYQoyv8rOkfU260/0+tzWKJ/A9zFYjrycUXX9zPJfImAGGb9si8BNev65tlI+1VglxegsWuqyjImQcC17OH++yFl9x7v/m1++jqq9xU+mMr5/4rr+IG7bq7PyvtgwvPN0HuPm95NmDVtdwC5kqyv1mmdevV03367Atu9Hnnu4/+ebn77F1cVnZzs5mINeTkk9zcP9ipZkK//GSS++S+B927p/zKjbv7Tn99927d3bycIffToyufIfd1XFZOE+SwVpt43wNu1NlmJWdW+FNMROxuGzf6Lb3ctHPmvnDu/bP+7CY+94RLbBNHXkFuwLobuIHbfc/1ts0/0/UnCHKz93N9ll3a9V7YXNHamXIKIiACIiACIiACIpAmIEEuTUPvRUAEREAERKDDCZQT5FisRCBjEZvzjvg3f+xIR+zCGg0LIizlsiEryLHYiRtJFqM5+ytPKCfILbbYYl7Uw0KFNLFAf9PNN7kH7n+gdKYUbvD2NesnzpfBSk5WKHloN++aegU5UoQVy8kmwHA2FxZWhA033NBbRG1grlKpj9UCggsuDnFJGUSgYJWFpR11e+TIke5Xv/qVXwSnzhGoX4g8LNQjwCjEIYA4+pvf/MYFcRRhfeedd/bCAX1KtUDZcJ7bCeai7JZbbimJpwjwWJwNGzbMbxbIWsjRT2BFh+UsAuBbJo7h0o8zDUkHdQQ3lFjoYq3HxoG0CPuyuWbDQo5rsV5CDEAAOu6443wfE64lfQhF/H3xxVRvFTdy5OPuTLPou8+sREKQIBdIFH/1gpyJaZNs8f9uK8MLLjjfi+zDhn3NrN3KtdPyC95YSD5sQinjEvUCS0f6gnYQ5LCupH5efvnlXmjCarN/f8bY6iIjNBGpn3vuWS82c9YmLljJY9sIcmbVxNl91113rQmiT/uNNdnNPNVqBfmDDe11r7328puCKDcJctWo1f9dNUGum52FhtvIjy7+q3vfXPVOwkrOBNNe8wx0c21i8zPrI8feerObYBaR3Xv3cVlBbsprb7gP7bejLr7Qffr6az6RfcxaeYj17wN33sWLdtVSjnXb+BumuZScMPJRf2mv2fq7wXvs6QYfcZjrvcTiLpn8aUWXlVjIIY598f4HbuyV/3Kjzj3bLOGe9ZZ+PWafww3+wa6uz4KLuDHXXWOC3JPmlvOz3ILcvHZ+8ULH/NT1NQYS3aqVor4TAREQAREQARHIEpAglyWif4uACIiACIhABxPICnLs6l1mmWXcZptt5he6WdRjJzo79lkM44+F7ul2/6b4NEuQYyGcBVQW4XE1hws5FudPt0XvRx95xFvdsKjK4vphhx3m1jSrmawLulQy9bYLCDQiyCGCnGVnvODi7P333/eppQ4cfvjh3mUZ9bFaQEDBxeFFF13kXQ5SXxGEcRuIQEwd5h6cU/ePf/zDW3EQH6LMAQcc4DiXDGtQhTgE/vWvf3lxFBGUxfV55x1oFm5buUMOOcRbI1bqT7g757JxThvWjA888IBPENfvv//+XjwdauIebT8ryNH+6Q8Q7bCqJGAdde6557prrrmmVK+w0D3ooIP8mWLpMue8TAQ5XOVRVwhY3HEtfRGbFsoFRB/c8/3SFphvNyvMEOSyMpAo/hoEOerO/SZyXnLJJea+csJXY9TcVSMMdYs4cJ2IZSzlSP3BepLzUFstyGEBxsYDxk/OvsRN6vDhK/mNJVUz579M7IzD8WalOcKPeQjdq666qt8wg2CFkNyqECzkEL/ffPNNhwti2jLug9kgUXnTTBBUExPgExvvx3pr6bCpAmtnNmVIkGtOydYS5LCI++zFl937vzvVfXjlFe4Lzs60z2ZfdnnXb9gK7pPnn3GTXni+rCA3ddRoN8bOAn3PLNAmmytiQi/rSxc87P/coL33dj0GTXNdXjZndo8p1i9/ePZf3Ad/Odcs7N72l802ZAk3eN/93cC9dna9hiyYS5Bzds7cJJs7fmAbd8bedJObYnWsW89ebvallnWzLbGcm/z6f82d5bPuywIuKyXIlS01fSgCIiACIiACIpCDgAS5HJB0iQiIgAiIgAh0CoGsIMcCGZZILGLjFgrhokjoKkHOu4UzoeZ3tkiP6BJcV2Jtw2L5LrZTucgO/CJ51LX5CDQiyOEm8O+2aId4gqUSoW/fvt4CEsEVEabSQjN1g3OmEORwJYjlEu5WOaeQeo2FHQvwo0eP9oIc7u9YMCbgThALk/32289hcVnpHiw0hxAW/MO/9TojAc5jO9OsKViMR2CD/0orreSOPvpob81D2ZYLcH7llVe8AIMI89prr/nNAFjnInBh2YblLv1WLUGOckKQ4ZwuXGhidUe5E1fo87CoC+WJQHLooYd6V3nPPPOMF20RAbgGazd+E9zsptMuQS5NI8576gHuJhHkEFURrXDRiOXjAgssUPMmlCn9AuPETbb4vuLwFd3BBx3sFlt8MTe7nffUUkEOkcEEuclW36jruK18xIQC8ob1Z6U+KGQaLmxAwPITd9KMf2xaQZBGsKoseoUYmvdKucGddobIyJjABgja3GqrrW5pDNaNQYCbMS20p9dee9W7Ft5ow43cHnvu4ftp5iatLLcZU9o5n9QU5MiqWQaPuehi9/7pp7tPXn7JLMk+dz3tLLlecw00cWuM++Jj3EDOaCGXTPzEjf3nlXbO3O/cJ+bpgNCj/5xu4KbfcvMd+X+u3xorT3f+mr/gq//hPnLys8+5d82d9Zjrr/O2o3w1YI1vuPlso8ScW27megycJ58gZ7/7YvSH7uPrbnQf/OkPbuKTI/3GLvqKvgsu6uvt56PedcnUL2Qh9xV/vYiACIiACIiACDSPgAS55rFVzCIgAiIgAiLQdgRmVkEOkCzOsuOes6mwSMF1HAt0WDchvGDtVG7BvO0KoUMT1IggN84Wzu80S5bTbbEPi5gggCGm/fCHP/SiWhBi0vioA7ioxLru4ottsdBEWz5DnN1pp538mWAsdBMQZ/785z97cYYFba4jcH4cQg9nlGExlV0QZ4F54sSJ3mqjR4+eXhCqJCj5CPU/95JZQlAmuON73ywcsKbASgaL1z3svCvKhLabDpR5sI7jt5z1R5vnurXXXtufx7bJJpuUzhDLI8gR/3PPPefOO+889087z+qdd+wMI1uAxcXtscce63a3MwbTrkq5L6Iu/cyYMWN88nCVR5r3NmuOcF5lEPG4QIKcxxT1f9QF2iflz5jF2ZJs/uAssiWXXMrKcNrt7LLS+2wCEK5wW4o4zNmB++63r2/fs/VtrbBD3oLYyDlyI0aM8OfIYZ1OPQ+uodN1jLyFPpE2MtLOZ3vxxRfdd81d87bbbut/g2DVDhZklNtn5vZvkp39RRu97LLL/GYI3IXSB9QKuPJ89JFH3Rg752s72yyxiZUdbMgffXOWS6349H1tArkEOYvm85dfcR/8/o/uw8v+7j7/aNQMEZcT5EzpcuP/fatZ1/3OjX/gfjfVxuFu3Xu52eZfzM3/o8PdPHvu5HrMPdcMDTmx9jvlrXfcONtQMcqs43AzSejet58b9IOd3XyHHOT6Lr+c69a7d25BjnFo8hNPuQ/M0m/M9de6KWZ1Wy7kPUNOFnLl6OkzERABERABERCBPAQkyOWhpGtEQAREQAREoEMINFuQY/Eat3EHH3ywdw9WDhs7+Fk4ZKGd9yzgsYue87+efvppv8CddVlJPFyHkMI5YFjPILCwSIlrQiycWJis5FauXDr0WVwCWUEOd6eIXJwBhOuxbGBxFWELazYWWV97/XV32qmnur/97W/esoXr+9j3LKbvaYIIbtlwp0rdQSSj/LF6o+7g6vJ1+z0L3YiyWDNh7bSBCXpBcOE3uCOknuFSkYVt6g+WJcSNWISVKOkmDr5DbEGYefzxx7wVC67vtt32O26ppZbKZkf/ThHAAggB7AyzknvaLJywmKG8cReJNev222/vRTHKnj4AzizEc94XZYlIMXbsWP8dZY7rUto4ZRMsgPIKclhJ4bISiz2sragHiB7f+973fLxYJYVF/iDg/OlPf/JnDpIP7ocgsM022/hz8BAT0+7zsMjEteapVncREUOQy8pAovgrbY/+njaOK1HcTl599dW+f5+28aJPzUixeHziiZFehP3Od77jLTNxfUuf0rOFwk46bwj9nLVG/cRajs0B9JVhU0Col/yG9/Rv9HP0tYx13//B992w5Yd5N5z0pe0gWNG+Pje3fwhyb7zxprv11mluK3GNnd00Q77Sgfwxxt92620mvi7mdjPBfKmll3L95+jvx4rAJf0bvW+cQF5BDrePY/96mXv/1NPcxJemuXdM372sIGcXTHn9TXNbeZkbdeEF/gw6fsO1cwxfxbue7L/J+q7HnANctz69/RGKiY0XU957300wC+vRF17oJj71pI3HX/pb9V9xFTe/Wc3Pue23XI95prmvzXOGnP+x/W/qmLFu/C0mEJ5xppvw6MNmdTct3vA9r3kFuYE77OgWtDNo+1rdtgaajmLae/sMwbBb717lv5/xF/pEBERABERABERgFiEgQW4WKWhlUwREQAREQAQg0GxBjl3suKbjTLpFhy5aFjouw4aaC0IWthHw8gpyRMbC/vnnn+/dE+LOjgU8FlkR4zjriXuHBfuyN9eHTSOQFeQQwpZZZmk7z2uNskIpIgdnOlFmlCGCDHEgmCHIUC8I/axOLbfccm5tcx3IYjWiDPWAhWncED7++OPeSo66wIItC7+cq4TARj0Li9rEhcCCa0zEGcQ54uF7hCFc4bFgTJpwZcnCMovDj5llzrPmaovF463MGhOxGfeWCtUJYCV3oS2mYiGD0AVPRPhBVn5rmSUQ57xhyYj4ieiCJRtWULgsDWIpwhmiKi4jcR2ZtqrLK8hx3wcffNBbRmL5hkCHqEv/g5UcLktJA4E6R7oRhRF6OUuOz+hTqM9sFKCOIMhSR0gPVndY7GJZh7VmCBLkAon6XuGOIIdoRRunTLCYox6k3VZmNB1/M8r8ww9Hmxh0q+9bdtttN9+uB9h4Q1v3wlV9yYryK/L2ufU9kyw/H4wa5evPtSbKUcc22mgjn7/uPbo7W84v3Y/fUL9wb0m/tPnmm/txFsthNhWEfJV+0KI3sKcvpqw4+zVYyVGW5I02X26M5ne4uaRPZ2zfaqut/OYeBHm40EYlyDWnUHMLcnb7z1/6rxt97vlu9GV/++pMt/+JqpUEORt43cS7R5iV3Glu3D13uamfTbaYurnuJsDNNmRJ13+NtVy/lVdwvRayczpN9PvsjbfdJ08+5SY+/rD79K03XGICL6GnCbOD997HDTar+d6L2djea5qVdRFBzgYi9+nzL7lRvz7TffivK9yUSWN93On/5RXkSPc8W27lettGHdf9f221FJeNG7MNW94s+ZZ33WYzN80211AQAREQAREQAREQAQhIkFM9EAEREAEREIFZiEBsQY7FM9y8XX/99d5aiYU2RDkW0sMidxYv4gsWTHuY1dMKK6xQSJBj0Y5F+9/aWXKcvYMVBIt0a665pjvkkEP8IiUin0LXE0BE+8Mf/uCtWYJ1E4vELKamhZSQMhaScTeKBR0iGmWLy0kEVxbfEXFY1EUII57+/eewutWvZCGHmMZiPXWAxWosRIYsPMRb5SHGDV9xeNkzEWkDnCN31VVX+XsQD/cmjaQ1nMVEOsM9SMegQYPcDjvs4F1oIswoVCcAOyybKE8syFhsDxZnWJjBmTJDEOVzyhFrM35HP8JC/AomjmIdST3h3+mQV5DjN2+++aa7wtxnnm/ljqs/7kkaDjjgQC/kDxmyUGmxn7JGAMJSj3O6ENwQEwjUQ9Kddg+IdR/ppi4iRBBIP250EeWoN+UECH+h/leRAG2SukC9QKDhLDiEVUR5LFoRVSsFygKBF/GKsYZ2O9gEVMqut/2u1cIOeaPOU9fG20YEzse7w+oaFpZYkSI64j6X+kagjo0y4W7kyJF+Uw3j5pYmWGFF1r9/f4cbTsbbdqhn9NdpMZX2c+edd5g4eptbxPK23rrrepE0PSbAAxGeMqPt4Rp2O3PHifBNOw1jSDvkr1Kdm5k/LyLIca7bx/+6yX1wxh/chCcfNnHtk1LWpwlya7sFjv6J67/5xiXBjAumvP2und9m80TrVz958gn3JWO7Wad162lCq7XL7vxhSWbhS8Zks7CcOukTh+vKbt17ul7m1nLOjTdxg/bZx82+9hquu43VQeAqJMhZ/FPHfewm3HaXe//MM9z4B81F9pfT+m1/c/tfXkGOdPcYMKfls0JfZOPMoJ2+7wbvt6/rucjCltfp3TSH++lVBERABERABERg1iMgQW7WK3PlWAREQAREYBYmgFssxAgWm1mkZoELl4AsHq9rC2UsNBcJuIA799xzvTuxtHVItTgQ5Njdjxs6rE1YvEMcweXbk+aa6PPPPveLrnvuuZedA7bjDOfOsOv+jDPOcOecfbYbZS4LWcxbbLHFvFXU7rvvYYt5S1S7vb5rEgGshDijDaGUs5FqBQQ5Fl1xLRkszlikft0s3xBCrr32Wu9iEIsmFqQp56yLMxbWWZhnwXYFs1r71tZb+/rMQi6L72nruJAeFvkR5W655RafVizlEBDDPcJ1vPL7EP/w4cO9u0XEIblGTVOq/J56gGhPnbjT3I/R5yBCIFxly5K+iEV6RAgsoNZbbz23tZUnZ0+VE7Vwb3vOOed496MIuZQ3VjX0ZQg26bLnnnffdZfvY0aYJRv1jHJFrDnqqKP8vcIGAtKFoIOl3N12/hjnlyEUILpRR+ivsmmHAOknTkTjgQPn8f0bZ9QhKKTTUpmWvkkTSItWiLmIUbhBpQw2MKtJLK3Sog6/pVwoW+oZ4hblgWtSrDHZJBKEVMqqlYF0BtGKesWY9sorr/p+DzebWF/S34R+Bte8uLaknjPWMWYjTM5tIkW/2edwfa3NwKJd6hl5o5ywAPzY8vbqq6+4G2+8yT1hZ8ots/QybtXVVnXzWv9P+VDO9PEI5c8884xvx7i9pg0zV6Bdt4s7zlbWmWbee/wtt5vA9nv38f33uKkTx7s5zA34Qkf/1M259bemWXZlbv75f19zH116mfvwCrNa/e/LJppN8Vd079PXzbXuRm7+Hx/l5thgnekEueTzKW6KibMT77rXjb38X27iE4+5KRPGuC8/x/X4jG4ju3UzC1GrHz36mvXnvEPc3Ftv6ebaYRvXZ/nlTATrT4dbSpUX5B58yL3zqxPdONsE0s2+67/KWm6Bo450A7badJp4V7ra3lj9/OyNt9yHZ53vPvz7pe6zD952ydRpoly3Hj3d3DbGL2jjyOzWb5iC72zAcp+/9oZ7+/jjLc+Xl65NR1np/Xx77uUWsLh6L7VkZeGu0o/1uQiIgAiIgAiIQMcSkCDXsUWrjImACIiACIjAjARwdcX5WVdccYW3OkDQ2GSTb5qlyP7edWDYkT/jL8t/ghUT59+wUIoVA4trtQKL65tuuqnbwyxfWFTkN1jSnH3O2W7k4yP9Qt7yyw8z8WNn77IKS4F04HoW+BECWcDDeoWFO+LE2iqIO+nf6H3zCeDej3qFkIZVRK26gOgSzuVafPHFSwnkd1iDPPnEE96F5WNmMUG9xaUli+18H8QbrCEXXHBBN2zY10xQXscv4vLvIK6UIs28QRBCQEYsYuEeayvqctrKKYhxQ4YM8ecUIlizsL/wwguXLFcy0eqfGQJB3EIAfdgE2/vuv9+98MIL3loOYZSFewLliahK37DEEkv4cvyGubVczvoHhJRyAdeWl5vVG/Xt3Xff9cIXgty+++5nLk6XnU6cIB3eFaVtRLjeBDZcZNL3cS9ckCKysuifDggKCCDUDSz8cFtKHfmfeIswN020JS7EnoWtriy73PLWlw735xHiFjMrGqXvofeVCVBmtNPgthL2jBOIpLTJYEWGqENb5XrKjHaNlRV90DrrrOPdOtLXIIy2k7BDP0Z6EYuDKEcf+oido/i8tZFg/U2++CP91NeVV17Zu1tF9OUzbzXc26yMUgJFZapd8w3ppa+m7MgbbQZBkY0WtEPG9KHmTpi2/elnn/qyet/ODOPflCsbdRAl5zDrP1wWt4v1X9fQ6/q7fPLAI270BRe68ffd476c8LGbfQVz23zoYa7/dDUJMQAAQABJREFUJmbl9pXVWjpVyaefuclPPe3G2rzv49tvc5+PHmXWbuZS0vrwebb9rpt3771dn6VsY5S5XZ0uWHue+uEY++1zbsKIe93EEQ+6T9941dr5RBO5bCywNoGX1m7Wn/boa25KBy/kZjNr9P5rruXmWH8d12uJRaedMzddpPYP2tETT9q5cGe4cSPusQi6uwFrmpXpAQe42ddZ03XP9O38/MtJk93kkU+7MSYsfnzPnV4cpEPvOddAN8+3t3Hz7r6r67P0ktOEP/t86ocfuVFnnec+uuzvpWuzycj+GweVg3bdzaejl1nv26CTvUT/FgEREAEREAERmEUJSJCbRQte2RYBERABEZg1CbA4hpUci+LBreDiiy9h5+us4M/mKmo5wILb62bRRHxjxozxC4e1yLLjfTHb5Y/bP84RY/GOBXWs7VhEZZF+8OD5TGRZ3ltBlLPaY6EcMQ5LCBb2WWjF1Rfnf7Gor9D1BFhARnhhwRWLB8q1WmDxlQVmRAvcrmXDp7ZQ/aYtwiP0YiFCnLg1YwGbBVpcGPKHGItIxh8L1EXq8PjxE0xkedPXI+5Bm+AeCAGI03Na/VzQFvMRDLHIIc2ILwrFCMBzjFk5vWplibhKWYbypJ7Alb6AssQqCNa042rCKr9HlKO+UWaUF5aRCPLElQ2IraHvo69CxOG6r5s1CC7yyglnpI36Rpr5w+Jv3LixPu3EN9XOO0IQot4RFyICYhF/1E3VlWwpFPt3sLRKC1ZsxkAcRdBBnELcoZ4EAZXvGEfoV9ikEfoXBF+ua5cyoW6Rv+CWkzxSpxjbqNeMq9RxAu1jYXN5t4SN1Ww4YCMC4yh5ot63k3VcKGGfN4QSGxfIF3mh/bEJgnGbuQOiJO2QcqG903aHDRs2TYyzNkUe+9jY3tP6XK5TaA6BLz4Y7SZbu/nMXKcmZrHWy/qxfiuv4nojIlUQer+caO6F//uK+/SlF90X462eWn3ubuU4m5XfbLYpoVs/87ZQocwSm7PhwvLT5//rpnz4gbmvnOCmWh+OSGaF7XrYfKCn1fGecw+yc+UWdH2WGOp6zGMuiyvEh5D3xegP3SSzov30jdcNkp0Lu8iirt/wFV3P+efzAt8M5Cy9ifXtnCc32fIwdZKJgvZfz9n7u75LLe36LrOU625uskNIEJif+4+bbBb1Uyfbtfb7WoEa2w8eJnB2n/1/LjZr/U7fi4AIiIAIiIAIdD4BCXKdX8bKoQiIgAiIgAjMQICFMBbMEC/4a4fFrrBASWJDumZIeOoDrmehn1euZ6G1HfKRSqLeRiJAGbNwzaI1r4ggiHgsRscqc9oE4ss0oWWqXyRGaIl5j0g4Zvpo6HsQcGFN2cIZcaGcKFYrs8T1JX2ALdZ2pw+o8QOu54/A/eg7igQsf6iHpJ94qIukvd70F7n3rHYt5fqF8Q5WZGPHjjMB9kXv/hTxH8EGERT2XIOojjA31MQ6LFqXY9OHCaNcx6aNesq7mczpc4IVIOmnTvGHWMUr9Yz+jU0p4S/UNf5Nnqh/RetwM/MU4qZd01a84Gh5+8TaOvlB1ObMPARu/o0YRxkiwiPGIz5SXqHM+L4d8xfy2TGvVl7WoU3LjvWjVvHyZw1tit/zmwI/K93A3FlOZSyweoJ1XDcbD7pb/Z7Bwq70gwpvQh5Ijwl7hfNAtPWkv0Jy9LEIiIAIiIAIiIAIVCIgQa4SGX0uAiIgAiIgAiIgAiIgAiIgAiLQEgKsqyN6fm4i/DSx/BNzXTveW1g98sjDdrbf8168ClZvCLvLLLOMt3pcFItWs7IJYq8XdnIItl2dUfKHKIdwRR754z1iVhCOyR/CG5sDEOHCXxDjYm1KiJ33qSY4elHOBMYgOKbzhyAZNtNQPuQrCI59cVVpedZGm9ilovhEQAREQAREQAREQARaTUCCXKtLQPcXAREQAREQAREQAREQAREQARGYgUDa0goxB6uq8IdFHC4e+TxYyw0cONCLcLOb1RyfzWav3u0h1pBFrH5mSEnzPgiiHNZ9iHG8ItLxOW70enTv4a37EK0Q5XjF2q/dxSrKLuSNfGH5xx/vyR+CHGIi+QiCHKIc5eXziIDapmXWvNqgmEVABERABERABERABDqdgAS5Ti9h5U8EREAEREAEREAEREAEREAEZlICQdT51IQcxDfOJeM1CFcIPwg3iFTBiiy4eETgCZZk7Zp90o84FfIZxDj+TQhWZOSPvCBg8dnMIFaFvJEnyos/rOayghz5QoTjL+RxZshfu9YppUsEREAEREAEREAERKB9CUiQa9+yUcpEQAREQAREQAREQAREQAREYJYngDg1BVEHSyv7+yxYWmFFZoJWDxOogmCFKBf+ghg3M4g7iHJBwOI9Z+hxNhdpT4twM+OZamnBkbLkj7wSyFvpD8u/mURsnOUbpQCIgAiIgAiIgAiIgAjURUCCXF3Y9CMREAEREAEREAEREAEREAEREIGuIoCIg2UVFlbhLwg7iFYIckGUQ4jj/cxiSZZliICVDuRvZhAV02nOvkeAC4JjeB/yFMqpE/KZzbf+LQIiIAIiIAIiIAIiIAJpAhLk0jT0XgREQAREQAREQAREQAREQAREoC0JeMuxr9w7Isbx72BphahTsrT6yq1jW2ZCiSqVWUARhLnwb72KgAiIgAiIgAiIgAiIQKcSkCDXqSWrfImACIiACIiACIiACIiACIhAhxEI1lXB2ipkD1EnbWkVPterCIiACIiACIiACIiACIiACLQLAQly7VISSocIiIAIiIAIiIAIiIAIiIAIiEAuAsEyLn2xLK3SNPRe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mOKk5lRgREQAREQAREQAREQAREQAREQAREQAREQAREQAREQAREQAREoN0ISJBrtxJRekRABERABERABERABERABERABERABERABERABERABERABERABDqKgAS5jipOZUYEREAEREAEREAEREAEREAEREAEREAEREAEREAEREAEREAERKDdCEiQa7cSUXpEQAREQAREQAREQAREQAREQAREQAREQAREQAREQAREQAREQAQ6ioAEuY4qTmVGBERABERABERABERABERABERABERABERABERABERABERABESg3QhIkGu3ElF6REAEREAEREAEREAEREAEREAEREAEREAEREAEREAEREAEREAEOoqABLkWFufkyZPd559/7mabbTbXu3fvFqZk1r311KlTXbdu3Vz37t1nWghffvmlmzRpkuvRo4fr27evz0+lzBS5tlIc+rx+Amrz9bMr90v6T+r+lClTXM+ePd3ss8/e9L6UNkQ50mfUam/l0tzKz9T+nWslg88++8x98cUXvo726tWrlVVhpr23+tCZtuiU8BoE2mVsacW4WgONvhaBigQ0JlREE+0L+ibm2bzyrMl8e2Z+bo4GpgMj0jy16wtVfVjXM5/Z7thJ7bIT55j1lk8nspjZ2lY7pFeCXIVSYJF3zJgxjgYWK8wzzzxurrnm8oLJ2LFj3QMPPOBeffVVt8IKK7hVVlnF9e/fP9atFE8NAkx+Ro0a5SiHBRZYwM0333w1fhH/azph6tgnn3ySK/I555zTzT333P4hiN9OnDjRjR8/3ufjmWeeccsuu6xba621/MNSiDBJEi/65rk2/EavzSGgNh+HK3UalqNHj/Z/1P233nrL0T6GDx/u/wYNGuQXDOLc0TmEe9rpuHHj3Icffuiefvppt/jii/v21s7Citq/c61kwOLVp59+6j7++GNfd15++WVfl1ZbbTU3ZMiQWNVzlolHfegsU9SzTEbbZWxpxbgau5CrPbfNMcccfv6cZ/Mj82rGegSISoHNP3369PHzgmY9JxIvzwjkK09AIEEoIY/9+vXzmz35dyeHWWFMqFav6y3b9HpEuTiYuzDnhS/zF/6oizw7U/f5PXPu8FzKxuJqAl2z8kBdJ43NaoPl2HTaZ5qntrZEZ4U+rLWEZ867d1q77IQ5ZromNVI+ncYizUXv6yMgQa4Ct+eff97ddNNN7oUXXvALsAgaNKAQmHgyEWSnWDpwDX88ZLMTngYbwl577eV22GEH/7vLL7/cnXjiie65555zLM798pe/dJtttlm4VK9NIhCEuEcffdRddtll/uHiRz/6kdtkk02adMfK0b7//vvuhhtucE888UTpYYfF23TgwWfgwIGOxYSNN97Yrb/++v7hnPr58MMPe1F35MiRXpigPh1xxBF+kYA4WEz44IMPXJ5r0/fU++YQUJtvnCt9K3Ualo888ohfFEAge/DBB93bb7/tNzXsvffe7pBDDnFDhw5t/IYWA33/K6+84u9x9913l+7185//3B155JF+4SvKjSJHovbf2j6Qseadd95x9M/33nuvGzFihHvppZfcpptu6o477ji/CSdykXd8dOpDO76IZ6kMtsvY0opxtRkFzVz35ptv9s9VbNhJb3Zj0+Muu+zivva1r83w3JZNC3PrW265xb3xxhul5z+u4bkPAQIxYo011nCLLrqoe+qpp5r2nMj4cf3117vHH3/cffTRR34DXvqZMv0cyufBSwAbDJdeemm33HLLuYUXXtixQYlniGqCSZbBzPLvWWFMaPZ6RLqs6QsmTJjgXn/9dT/Xveuuu/wzKiI1HiFY92BDKAIYG0RpVzybrr766m6RRRbx82G8zmRDs/JAe7799tub1gaz+ei0f2ue2voSnRX6sNZTnrlS0GntslPmmKEWNVI+ncYiMNFrYwQkyFXgx4SThV8sIf72t7/5hzx2TBJ4qFlqqaXc8ssv7x9y0lHwUMRENewswwqLePj3L37xi9IC7mmnneZ+/etfe+umhRZayJ1yyin+YTEdl97HI4DQRVk89thjXoi74447/K46LMpOOOGElghyiLbUqXfffdc/+Fx00UUOoRAhl8DDzze/+U236667uhVXXNFb8lG3rrnmGv8A8uKLL7r//ve/pUWHk046aTpBjgf4f/3rX7mujUdaMVUioDZfiUz+zxGxzzrrLC9wHHjggW677bbzAvWf/vQn98c//tG3JRahaAvbbrtt/oirXPnkk0+6f/zjH+7OO+/0D/0sTBDS/XmVn7fsK7V/5xcxW9UHYv1+5ZVXOha0mEe89957frPOt7/9bQlydbYK9aF1gtPP2pJAu4wtrRhXm1EgzJ2x4nnooYfchRde6MfsMF5jwXPAAQe4ww8/3ItU5USDkCaeF3huQ2w7//zz3W233eY37w0ePNh973vf8/OOYcOGuQEDBpQs5ss9Jy655JKO6xDD0iHvcyLPCDy3sDH0n//8p5/7U1YhIIDgFQCRMFgw8crYDwes9xEO2QiKaII4h6DSSWFWGBOavR4R6gP1jedRRG3aD/MWNoSyaZg/6jLiLmI3AhubjNhwhIDHs/See+7pNtpoI0c7yYq/zcrDoYce6u9faa2m0TYY2HTqq+aprS/ZWaEPaz3lmSsFndYuO2WOGWpRI+XTaSwCE702SMCUWoUaBGx3e7LhhhtiHuf/7CEsOfvss2v8KknswSj597//ndgCXGIPg4ntik9s4up/d8899yTbb799YrsYE5vEJrYDsmZ8uqA+ArYLOTFrmsQsWpL11lsvsQeMUlnaQ0RiD9v1RRz5V6effnoy//zzl9JmO/+Sa6+9tuxd7IE+MVExWXfddUvXmwiR2ELCDNcXuXaGH7fBB/Ygl5i1TxukpHIS8qRRbb4yvzzfUAdMdEtsESrZaaedkmeffbb0M9tJnvz4xz/2/aktPiVmMVf6Lu+bWmVIH73FFluU2psJcolttMgbfcuum9nbfwxwrWRAHTEr7MTcm/m6w3zANobEyFbFOGrV5Yo/bPEXtdKtPrTFBaTbN4VAK8eWZo+rTQGWI1IT05Lvfve7iYlSpTHbLMeS3/zmN4mJVTlimHaJWaglJkb4OGxzXPKf//yn7G+zz4l2BEFim4cSxp5qodpzYvp3JsoltgGplBcTPPwzJb8PwQTJxBaKkj//+c+JCXAJz6o8t5qnjWT33XdPTABOTHQJl3fE66w2JmTrWYz1CCoC/QB17KCDDkrMAtSvWXz961/3ax0m8JatKybeJTy3rrTSSn5+Y2Jd8tOf/jQxjxJVn9malYdsvLHbYFkIHfJhK+apHYKu4WzMan1YEWC1ngmKxDUzXtsJ7bJT55jUp6Ll08ksZsb21U5pZse2Qg0Cr732ml8ADoKcnf2SXHrppTV+9b+vbbdZsuaaaybHHntsYhZRpS/MHUpiFlGJqeWlz/QmPgHbOZdcffXVCa+U5f7775/YLlH/oNpOgpxZ4SR2nmDpgZvFf9vpWxEID9477rhj6fpKghwRFLm24g1b8AWLBywi2NlLLbh7vlsWSaPafD6m5a568803k5133jmxne3JD3/4w4R/p4NZICW2Y9cvmDHpKRLylCGiHwtyYRyYWQQ5OMys7b9IGda6tpUMzBq+tBGk2YJcnrpci1Urvs+bbvWhrSgd3bOZBFo5tjRzXG0mszxxn3HGGdNtcmPsNs8mySWXXJJ7M425wk7M1WVi7iC9+EA/VS406zkx3Avhbb/99ivNP8zqzgt+4fvsq52tm3z/+9/3wgr55pnnqKOOSpgndVqYlcaEZtQzRGPEOERbO3swsaM4kg022CAxt60JC+LVAr81TwCJua70v0MgPOywwxLz3lJRjG5GHkhjs+Ktlv9O+q4r56mdxC1GXmalPiwvr7zPBHnjm1mvm9nbZSfPMalTRcqn01nMrG2sHdItQS5HKfAAw0Q1LMSa24/E3JPk+OW0S+yMo8RcpSQ/+9nPCu3MzH0DXViIADv62ClLebaTIHfdddf5h5pQz77zne8kdr5cxby99dZbXqAI11cT5IpcW/GGLfjCzjHwAuo555zTgrvnu+XMkMZ8OWnvq8z1oN+JS33ngT/mwlKeMuR+u+22W2kcmJkEuZm1/ceska1k8Lvf/S5h9zh1t9mCXJ66HJNrrLhm1nTHyr/imXUJtHJsaea42uoS/f3vf5/YkQBelAqb8OiDza1eYudO1RQbSL+5vPRzUKyGzjvvvIpZavZzIt4vDj744NL8o5YgR0LNvX2y8sorl35jLgf9ZxUzoS/ankAz6pm5RfUeJuxMOF9XFltsseSvf/1rrvYBMOqmud1L2KxM+5prrrmSX/7ylwlrH+VCM/LAfZoVb7k8dOJnXTlP7UR+ylNcAnommMZzZm+XnTzHpISKlE+ns4jbA8xasUmQy1HedpZAsscee5QeaooKctzi73//e3LZZZf5h7sct9QlTSSAOxfKkAeHdhPkVl111VI9w90O1mGVQpEF5iLXVrpfV3+OWyFEDxZU2OncjmFmSGM7cqsnTaeeempiZ1P49hFTkMtbhjzsS5Crp+Ta4zet7AOLTNgboZW3Ljdyj2b8dmZNdzNYKM5Zj0Arx5ZmjavtUIoIcosvvri39kGYwvKHeT/uHrG2x2tGJYu3kH6+/7//+79k6NCh/jkufJ59bfZzop0fnRxyyCGl54M8ghyeJTgagTzzhyjJhkRcWyrMnARi1zO8Sdg5id7de2gbeKDAYqdIwJWrna9YamNYouL1pZy3ith5COlsVrwh/k5/7ap5aqdzVP4aJ6Bngv8xnNnbZSfPMSmlIuXT6Sz+V2v1rigBCXI5iMWY5OW4jS7pIgIS5FxSzZqui4qh6m3wy8xDIg91LKK0oyA3M6SxKuSZ7EssjDmLk0WDWIJckTJs5aJpo0XVSjGq0bTH+n0rGRSZsNeb3yJ1ud57NON3M2u6m8FCcc6aBFo5tjRjXG2XUkSQW2KJJRIWQXiPqIbLa+YQuOY74ogjEsaFWue8cT7tsssum/zzn/+smLVmPyfWI8iNHTs22XfffUuCHPmmvLH6U5g5CcSuZ7h5/MEPflBqF2x6u+CCC2q2iSw9hGvOZwyeAKhrBx54YFlhL3YeQlqaFW+Iv9Nfu2Ke2ukMlb/GCeiZYHqGM3u77OQ5JiVVpHw6ncX0NVf/KkKgGxfbxEmhCgFz5+B+8pOfuIsuushfZdZV7pRTTnE2ia3yK+cmTpzoJkyY4Gwno7PDhWe41h4C3aRJk5ydK+evMTcPM1yT/cAeypw9TPm4zbe7s3MNnD1YOju027/y72wwdxL+etsVOd1XpInfhUBaSU+2SnANf7arNFw63Stpsgc/nxbywHWk0Xa4OPJobjDcnHPO6b9P/5D7TJ482V/LfW0nnbMdnP5e5ofe9e3bN315tPd20Lo7+eSTnT2IO7OQcyeccILbZJNNasZPemFEefXp08fni/TGCnZ4vE/LY4895qM0CzlnnbcbPnx42VvY2Rbu6KOPduY+1X9vIpuzBQaftuwPal3bzDpiD2q+jKkT1FkT2HzZhjrVq1cvn2ZbKPHJhvGdd97p7OHOPfDAA/76448/3u2zzz7+e+oXddfEmemyWW89JE12PoezSaAjDtJB+ZI+6mG5Mq43jfW0edJH2mgjoX3SNkK7531gNx2Qr/4R2hltlLzQRmEeeFEuXEM85pbJ90XV4it3j1qf1ZMHWMGZPoJA/T777LMd/ZgtMjlz3+Rs8cB/R3qpEzDJG4qWoZ316ccBc+Xjb2HWm+7II4/09ZDygS/lQ4Al/R59f6V+019o/wvlQzk0qx+s1f5DWrKv9ZRbNo70v+njGRf5o1zJO22NdsZfufEr/ft62mr4fb0Mwu9rvdKHMjaQN+oobYw8Mfb94Q9/cOZn3o0ePdqZy0p33HHHOTtzpWyU9dSHonU5feN67pf+fXhfT9nWk+5W9KHkMXBqRT/aSL0n7bQ10k1bC3O0MOZTBozRjKfUV8Y9xuhKIWZc3COMQ7T9kLY880d+G6t/yvIl/7TfanMA7p8N9bQB4mjW2JJNH/+OOa7G4N9I+ZfLX/oz+t0zzzzT/ehHP3I77LCDM+swZ+7P3UcffeQvW2CBBfwYvtdee/m6l/5t+j3Pf+ZS3pkbPmcWZ+mvSu/rfU6kPEyQ9XMzEzNK8WXfwJr5BnkiMLf47W9/6+w4hOylpX8z3piY6C766tmVuQjPFDwnlHsmLf2wwpvQZzTjWbLoc0I6iXnHhGb14dRh+izGfsopz3N5Ov1F3tdbz0gbfX12PeLiiy92v/rVr9xLL73kk/HNb37T8by19tprF0mWv9bcwPrf3n///f7fX/va19yJJ57ottlmm+niip2HEHm98eZtg+E+RV7rHRPS94jRz4b4Ys1TiS+0p3qfXRpp8yE/eV7hV/QZPx1vV6SzVX1Yo/O52GNCPc8E6bLK876R+hDqfOzngJjtMg8DrmmEQ7V7UJcpR+oWod61m8C63v6Fe8eIg3jqLZ9YLEhDjHGgmfNt0qhQPwEJcjnY1TvJu/vuu90dd9zhNt54Y7fBBhv4O4XOgc7cdnO5kSNHunvvvdcv0iHAVAo0an7z+OOP+z87GNIv7rEQPf/88zvbvemY/NrZaH4xOCyoMPkm/dzHDln2cRAXgUky6QqL7w899JBDDEJIY/LCJIRg5y34PLA4EQKTTDpcHmzNVYW79dZb3XLLLecfVllUtrML3I033uhFti222MLtuOOObujQoeHnfhGGRYhHH33UPfXUU+6VV17xixKkd5lllnHrrbeeW3311d28885bdXGoFGGBN/UKcuSVh/Kbb77ZIcraQe9eLKu14J43aa0U5KgblEXMOkK+eQjkQQ9h7dVXX/XCEgt/LFIjplBPERzNVWdJJPr3v//tbMeJoz5Sz6ifCKarrbaaR4nYsfnmm/t/N1IPWVSgbZjbIt8+3nnnHV/vaaOk0c5D8O2DhfP04gUDWpE0NtLmqXPmttS3MRZtEJFhCr9FFlnErbTSSu7rX/+6M7ee0wmHtHHaIQIB7fmZZ57xfRF9BBsJEOboS2644Qb3yCOP+IHezo1wW221ldt00019nxL6kLz1t9x1pKPePNC/2KHyPv/ETV/68MMP+9tQFxDT6S8I1JEtt9wy9yJC0TLkHuUWTc1Sz/ep99xzj7vtttvcCy+8wKVu0UUXdZtttpn/ox5VEppIR1f0g0XFqEbKzQPI/I/4GL+effZZ39/TF9DemOTS1ugD6PPtjBsvZIYxKURTb1sNv+e1KIP0b6u9p33bWSm+HY0YMcL3c/RLiAtLLbWU+8Y3vuE3GDDucF01Qa6e+lBPXQ75qed+4bfhtd6yLZJuxoewcFB03lRv/0P+yFsr+9FG6j18mceRf9odYxYcmWeygYA5IX0/r+TRLIl8/0k7NDd/XrwLZRwzLuJsZNzm97H6p0p8gyBXaQ5AGtKh3jYQ4mjG2BLizr7GGFcb5d9o+WfzVOnfaUHO3PA5c+HoN+OZKz3fBvjdCius4I455hi37bbb+rGoXFzNFORoo4gWjBX77bdfudv7z1iMKSrI0b4R4Hg+IzAmsTGk2n38hRX+1y7PCSQv77y6mX14aPf1PJez+aGeOXbM9Qj69f/3//6fM+tR/wwA1/3339+3B+awRQP146c//akzS1L/UzY1ULeZJ7MZJISYeQhx8lpvvHnbYPpetd6HulHvnJf4G+1n02mMOU8lXupOI88uRdcG0nnJ+77S+A6Las/46fibmc5W9WEx53MxxwTSVWRtJV1Oed7XWx+aOYbEbpfN5JAnbq6JMcdstH8hHTHiaLR8YrBodBzoqvk2zBUaIGCVTaEGgXrcIFgDSMyaIzHRJrGFZH8HPrNFQX+otj0QefcpJuYkJjAkf/zjH6umAn/uuBm0BXjvp50z6a6++mp/ELMJYYkt+CYmGiT2cJlsvfXW/nwEzkiw3W/+nrYg792zmHhXcl+Cma019NJ9SRsHndtDX2KT8dJ1Rx11VGI7LUvX2SJ/Yg96iT3YJeuuu66/r1XB5PDDD08efPBBf94C9yFvfM4ZDldccUXp97bbITELKO/O4lvf+pY/qNwsBhKYmLjgXcnYztXEJvaJDfbRzzuo12WliXFJOOONvB177LGJLTKX8tXom3T8cOvKM+RsgS6JWUdgYYvtCQeYmqCb2GKHr/e4BzKBLrFdy/6weXtgS2w3ZmKTXo+P7znjgutNcPL1xxbnExNgkt13393/4QblrrvuShqph7RF8ktcHGBugrF3R/Tcc8/5Omy7jhMTg30azQJxOhc/RdJYb5uH3fPPP+/rGG3+O9/5TvKnP/0pMQEtsR3e3sUMfGyBxZ9rZuL/dGm0SYBnxNknuFqif6BOkV/aKIzXWGMNz5iD2E1s998PHDgwoS2+++67jVZnX/6N5IG2RV5DueO+lDzwZ6K9PxslfLeHnfFpE/ncaS5ShiHSrFsxW8hIbDNFYpabvo+zDQeep4mE3v2PLbj4vhCXQOVCV/aD5JfxIPBjLKGOlQuN1r1snLaQ6Nu87cL24wX92mmnnZZcddVVftxbZ511fP2kHdqO/8Qe8qeLopG2mo6oCIP076q9twe85PXXX09+/vOf+7HXRGGfN9uM4s8bon6awO37L8Zn+Jsgl9jGlxmirbc+1FOXuXm990snvJGyzZtu5iT1zJti1ONW9qON1HtbYExsk0BiQoOfUzHHpO4xR7MNRQn1knN0cS9GvbSFYf+9bdRIzJIoMQuHxARQX9Qx4yLCRsZtfh+jXImnGl/mYtXmAPw+hEbaQIgj9tgS4i332ui42ij/Rsu/XJ4qfRZcVjJ3CuG+++5LbONRYgJBaTy0DV/+mYSyLBea6bLSNsIl2223nZ/flbt3+MwWlwqdIcec2jaBJCb0+XzyzGKbQ/wzXoiz6Gu7PCcUmVc3sw9v5LmcM5LqCbHWI7g3Zwxy7luYF1JHzAo0oZzrCYwZnHMYnv2Jl340ex5dzDyk01lPvPw+bxtM36va+xhjQqP9bDp9MeepxNvo3JG8FV0bSOcnz/tq4zvPwHnG92ams1V9WOz5XMwxIe8zAes/RUMj9aFZY0jsdpmHSSMc8sTPNY3OMRvtX0hDjDhilE+jLBodB7pyvg13hfoJsMtMoQaB7CTPrFGSv/zlLwkDW/qPis8kmwVFs+TwC8brr79+SZDj+wsvvDBh8RhhhzMMmLDWEuT4HQt+LJ6YVdt0i3lMgG0XqBf3wqSaBXazHvGLn5y9FcQ0Jp1mWVSafGcFuYCByfP3v//90nVZQY7FGhZ6zLouMbdspet22203L/ohbnCQuFnj+MUeFloRNQikl3MYbBe2P9vALErCbb04iHhJvEzo4WKuZvxiXOmiCG/qFeQou/BwywIW4gaLsbFCKwW5kIdYdYT4nnjiiQTBFUHJrP/CLfwrQjBiMcIKwgbtKB2oF4hQ1GlYlztDrpF6aBamXgCmDSIYmmVL+va+/ZqFk7+/WWomZqk13ff8I08a62nzZpmamEWhb+uc58B5aWZBOt394UX7RQSirSBkI3qbpYO/jj6INNNOEeRC34AYgPCN4ImgzKHr5oLRi79mdeevQ/hCLCEd9YYYeUjfm/qCuBjywaHzlGGjIU8ZhntkF03p51jYZnGPRQyzCvZlsNNOO5X6xUVtYwP1nElwOnR1P5hXjGpGuSFyc0bJkksumSDKwTEd2LgCJ8qWjRyIsCw+hhCjrRJXXgbhvnleX3zxRf9gz5i79957J+Q1HWj/5h45Yc4Q6m45QS5GfShSl2PcjzbZaNnCqla6W9WHkrZW9qON1HsEX8ZV5lnpORrzPxb/N9xwQy/OUTeZxzAfDYIxG2Coo8wFKOOYccG0kXE7Zv/UCF/yQYjVBmKOLdNSlu//RcfVGPwbKf98ufrfVeUEOfJ85ZVX+jofhGhed91118SsWcrOe+oR5Co9JzJ3Y5HGrHm8IMIGKMbGtGj4vxz8711eQY65hlli+7ndmmuu6ccd2jRjFM+KLC42Glr9nFBkTGhWH04aYjyXFy2LWOsR3JfnbTbVhrkJm8kQcRsJ1OewtkG8zI/ZwJsOMfNQT7z1tsH0vSq9jzEmxOhn0+mLNU8lzhhzx0bWBtL5qvY+xvjezHS2qg+LPZ8LZRBzTKj1TBDuWeS1kfrQrDEkZrvMy6IRDnnvkb6u6BwzRv8SIw7yELt8irKIMQ505Xw7Xe56X5yABLkczLKTR6xSWIjl4Sb9x8MfhxojImF9gqDEjsRgIZe+FZYuLPQzYa0lyGEJx4I7D1Xm/qG06B7iY6GR9ISHy3I70rgWyySEsjD5riTIMVll0T5clxXkwn3prLB2CNfxUIlVm7mwTNghZm5S/GIli9XsxCMgNJiPer9QVG6XCw+TLNpiqUO8Sy+9dHLZZZfNsKAd0lDPa72CHA/rcEGUYwHr8ssvj2q91w6CXMw6QttgUQKrEQTqbGBBAp4sHJpbrem+LjIhq6cesjsPoZA6Vu6BkTbAQiVtivaJRU9293SRNJK5vG0e6zRzG+PvywIqu/nKBcR/BLew4Mq1DL4M4iGwiINVROgbsPpDOOBBg8lBCOY21lvW0scg8JmboxlE0nBtnteYeeB+RScyedLINUXKMLtoioUi/V1WLEWkYNE77BKGPxP6dOjqfjCvGBW73KijMMLi2dx+zcABJuYy1gvEgddBBx003SaMGG2V++RlwLV5AjvwyBtCNmMaba9ceM0sJBEkaVv0N+UEuRj1oUhdjnG/GGULryLpbkUfShpb0Y/GqPfMu9JzPgRvO3c2MZexZKsUzOVawkaCYCnNwixiHXU8hJhxEWc943bM/ikG31htIObYEsorz2vRcTUm/3rKP0+e0teUE+T4nl3HeCXBe0fol6n7CG9Y42ZDPYJcpedE5sVYgjMeMm5wHQJGUUGO9J566ql+7sxc2lxAe48ieEuw820Tc//s88Z1bMrCKr5c3rJ5zfPvdnlOIK15x4TYfXis5/I8vNPXxFyPYBPZyiuvXHqGZwMgG08bCaecckpiZ1GX4mRTSPZZP2Ye0mnNG2+9bTB9r0rvY4wJMfvZmPNU8hxj7tjI2kAl7tnPY4zvXZFO0t2KPiz2fC7mmFDkmSBb7pX+HaM+xBxDYrfLSvnOfh6DQzbOav8uOseM0b/EiKMZ5VOURcxxoCvm29Xqgb6rTUCCXG1GSXaSh/s3O6vN72pEhAp/dgaHd3+HCMGCBguMlQQ5FsQRAligqybIYTLLAgruVfhjglAu8GDGZJr4sMrjoSwbcP+Ydk9RSZBjByWiHnHxV0mQwyUKokW4zg6BruoOBesdxBceQHnADZZ72XRmhSkWtLNWFdnfFPl3vYIc9+DBF5c3iI5Zq5ciaSh3bTbfXemyMqQnZh2hrKnbWEpiiZUVtLgn1jAsjGTrQpEJWdF6yH2xCguuHLHEY0EyG0444YSS1QCLJ42IhsSdp83DCOtbRF/ceSLAB3ee2fTxb9ySYVFKG4Q1AgF1NB0Q18xfvr+mkjhKP0Ob5J7Ete+++yYICfWEZuSh6EQmb7qL1LPsomklRgii7JxmDIAlC92I+SG0oh/MI0bFLjceXi655BK/MMiGEh46ywWuYyxi/EQwoL6mBcwYbZX75mFQLn3lPqM+4voPS3TGZRZA2fFaLnAtfWFog1lBLlZ9yFuXY9wvVtnCK2+6ubZVfSj37up+NEa9p07ST4U5Gi7U4V0uICjjui8IFFmROWZc3L/ouB27f2qUb8w2EGtsKVeu1T4rMq7G5l+0/Kvlo9J3lQQ5rseKjH4ZzyOhffDshjeGbF9ejyBX7TkRIRCrcDYeMueqR5Bj3GHuyhyReR+buPD2wKYrxpoFF1zQz71p87jzpt+PFdrlOYH85BkTQr5j9eExn8tD2vK+xlyP4OiLtCt4NpnxWSOB9sMGrNCm2LzKXCkdYuah3njraYPpe5V7H2NMiNnPxpynkt8Yc0fiaWRtgN/nCY2O79yjK9LJfVrRh8Wez8UcE4o8E8AvT4hRH7hPjDEkdrvMk/9wTSwOIb5ar0XmmDH6lxhxNKt8irCIOQ5QRl0x365VF/R9dQIS5Krz8d9mJ488wOHujV1f6T8s4Tg75vzzz/duKXkg4nycchZynF/FwhyT1mqCXPrePLgx2U1bwITkc99gcbfiiismiDvZEHPAJG52mR588MGliTcPhNVcOAYrHPLBOXW4scB8PvvHIi7iXpjQcyYe5vCxQiOCXKw0lIun0wQ5FqkRJTiXhkWBhx56aIazCagTWIBlF0CKTMiK1kPYs1vkiCOO8AsYF1xwwXSWAHzPAzfp5xww6uGhhx46w7lqRdJInHnaPO0Hd7EsiiJO4O6wWsCSD5eWLM6QTvqA7FlqnNEXxCEsdTjXrVzAMhWxnHgQ7rFcqic0Iw9FJjJF0lykDLOLptSPSmdtsBBI/w9LLBep+yG0oh/MI0bFLjd2TFKPqMucs5e1ygk8eGXnPuMmZ0uy2SEdYrRV4svDIH3fau/pr9gowsIn4jlumKsFBMew8JsV5GLVh7x1Ocb9YpUtzPKmm2tb1Ydy767uR2PUe3Z5Mi+jH+IPYQEholxgMZHFhuC6kvHnoosuKl0aMy4iLTpux+6fGuUbsw3EGltKhZXzTZFxNTb/ouWfM0vTXVZNkONCnokYm8L8iDYyfPjw6dx/c109glyl50SeGZmj4TaT9oanBqysi1rIseETAZH0Ii6k3QSy2Yz5HGMp7Tp2iPks2chzAvnKMyaE/Mfqw2M+l4e05X1N35v6Wqme5VmP4CiJtCCHSIxHmkZCVpDDAu+mm26aLsqYeUhHnDfeettg+l7l3scYE2L2szHnqeQ3xtyReBpt88RRKzQ6vhN/V6ST+7SiD4s9n4s5JhR5JoBfnhCjPnCfGGNI7HaZJ//hmlgcQny1XovMMWP0LzHiaFb5FGERcxygjLpivl2rLuj76gQkyFXn47/NTvIWXnjh0plolX6ONQ0LduwybkSQY4KXdgvJYFDOYgaXgOHMK6wREOiyIeaASdzZBs4ZT2nLhuz9mZTjyhNBjsXq5ZZbruIfZ4uFP85qquQOLHuPPP+WIOe8+xrKLxti1hEe7HCbw0Mju4U33XRTv3CNax12f1QLRSZkRethuC8LFfwxSIZAXJiJYzG35557lqxayrmBLZJG4s8z6caydX2zcIUZ7QP3ArUCFnWc08hvWETNinh5J5DVRINaaUh/34w8FJnIpNNS632RMiyyaHreeef5RTLKBJc9aYvlVvSDecSo2OXGgiOLhTBgBz/n5tQbGm2r3DcPg7zpwyUG1kTkrZZlOHFWa1ux6kPeuhzjfjHLNm+64diqPpR7d3U/yj0brfdFFl24X9qFGRtpTj/99NIGsJhxca+i43bs/ok0VOLLPKjWHCBmG4g1tpCnIqHIuBqbf9HyL5KvcG0tQY7r6Ms56zhsaqJP51kK7wNhnlqPIJfnOZH7I3ozThYV5HBFyREJPGtigcR4xLMV6ceNOf0Vz67NCO3ynEDe8owJgUGsPjzmc3lIW97XmOsR1157bbLKKqv4OkO9Qdxjg2IjgSMqwkZG4uSMOgSwdIiZh0bj5fd522D6XuXexxgTYvazMeep5DfG3JF4Glkb4Pd5Q6XxPe8zflelsxV9WOz5XMwxocgzQd66wHWN1gfiiDGGxG6XpKtIiMEh7/2KzDFj9C8x4mhW+RRhEXMcoKy6Yr6dt07ouvIEJMiV5zLdp/VMHomAM8bYndyIIIfAhTAQztep5CYNq5dtt93WT6wruaWLOWCSv6INnIk+7j1xrcmkHau3PH+4e2tkMZe0poMEua4R5Ki7nKcYrK54OKPscXPKYge+9stZe1JWRSZkRethui7wnkESN61Y8Nx2223eBdCuu+6aYGkaFmnKWX8WSSP3yTPpps/AxSesWKS5/vrr+WnVkH6oRvjkfJK0O9UYE8iqCch82Yw8FJnIZJJT9Z9FyrCRRdP0gkQr+sE8YlTscmOxEPdZWMj9+te/nq5OVi2UKl/W21aJMg+DKree7iuEcja+0E632GKL6Swgp7vwq39UE+Ri1Ye8dTnG/WKWbd50g7JVfSj37up+lHuGUG+9L7rogghFfaZe84cFD3EQYsZFfEXH7dj9E2kIIcuXDTi15gAx20CssSXkJ+9rkXE1Nv+i5Z83T+nr8ghyXE9/jncB5k/Ue1732GMP702AOWozBTnEnd12262wIIdV31lnneWzSxqDe+jwrDh06FD/fWi/aS6Nvo/5LNnIcwL5yDMmhPzG6sNjPpeHtOV9jbkekV70o94j8iIM0y/UE/gdbSW0I+JE7MYbTjrEzEOMePO2wfS9yr2PMSbE7GdjzlPJb4y5I/E02uaJo0jIju+4+a01vhN/V6WzFX1Y7PlczDGhyDNBkXoQrq23PvD7GGNI7HYZ8lX0tREOee/FPTDWYCzg74c//GHy5ptvlv15jP4lRhzNKp8iLGKOA8AuMt/G8xbeFXgerPbHcwt5UohDQIJcDo71Th5HjhyZIP5kJ6PcMu8AzMI6hyQHd1csAuLaEJd66YDbP3ZI4v6Szo/Fx2yIOWASd5EGzvW4UGHnJucm4J6sVUGCXNcIcpQvnToDMGcu9ujRozQo4yaFhxfM56lH2VBkQla0HqbvhbUpacCvNsI3k3QGdFzoIRrjSohJRFcJcuEQae6J1RuDcq2QPkeO3x1zzDFe7Ay/izGBDHHleW1GHopMZPKkMVxTpJ7FWjRtRT+YR4yKXW5YxQVB+6STTirbzkM55HltpK0Sfx4GedLBNSyEct4K7Y1zfBjrq4Vqglys+pC3Lse4X8yyzZtu+OaZN8Wux6Fcu7ofDfdtpN4XXXR55ZVXkh122KE0TqfPTo0ZF3krOm43q1zL8eWc4FpzgJhtINbYEupM3tci42ps/kXLP2+e0tflFeTYMU6fzjmm4QxFXLcyl8KaopmCHG6vOQOcc5arBdJ4yCGHlNpmWpDjd2wqo2/Pnt911VVXJZMnT64WdeHvYj9L1vucQMLzjAkhg7H68JjP5SFteV9jrkfQ3+OBhnkMf4i5zNXqrS/ZMYI4y20ijpmHNLd6483bBtP3Kvc+xpgQs5+NOU8lvzHmjoFbI20+xJHntdz4nvcZn/i7Ip2t6MOybZUxrpI7czhUmxvyfcwxocgzAfcuEhqtDzHGkNjtskj+w7WNcgjx1HotMseM0b/EiKNZ5VOERcxxgDIqMt++/fbbvacuvKRU+2OjNfNShTgEJMjl4FjvJI/Gx8S9nBVQkQGYA185V4oHMBoHD2UMjsEKhskkIhMu7jbYYIOyFnlkM+aASXxFGjjXh51zuFVhgTKkn++6MkiQ6zpBjnJlIZxBkrMy2IEZFjw4f4kzpkaMGDHDA2CRCVnRekiaaJujRo3yghdnfLE7mrMPWHwJgV10XS3IkYb5ze0kD7KI17ijrBXSB0LDlgkjk60QYkwgQ1x5XpuRhyITmTxpDNcUqWexFk1b0Q/mEaNilhvlxTmhQYRnkwjjaD0hRlvlvnkY5E1fum/YeOONk3vvvbfqT6sJcrHqQ9663Oj9YpYt0PKmm2vzzJti1mPuGUJX96Mx6n3RRZf0XJe2ywNXcNsXMy6YFh23Y5drI3xjt4FYY0uoq3lfyUfe3cux+Rct/7x5Sl+XV5DjN3hsOO6444zP2FIAAEAASURBVEqbH5mD4XaShREsJjmXrdpZoem2E37LGV15As9C2U2W2d/VEuS4/o033vAb4MI5kKQDjymMT6EdZ+Ot59+xnyVJQz3PCfwuz5jAdYSYfXis5/JpKcv//3rrGW09ux5BnWDTRdg4RX0pJ6DlTV26LIiLePHYQVtPh5h5iBEvceRpg+l7Zd/HGhNi9rMx56nkt9G5Y5ZZvW0+G0+5f1MejT7jh3ibmU7ukW43bKr/4x//GG49w2usPiz2fC7mmFDkmWAGQBU+iFUfYvCP3S4rZLnsx7E4lI28zIfcL+8cM0b/EiOOZpVPERYxxwGKpch8mzXZbbbZxp9RzDnFlf6YG8ecV5apPrPURxLkchR3vZPHalEXGYCJBwu4XXbZxT8sslB/8MEHeyHj6aef9oeDs0t/ww039K5XKinWMQdM0lSkgXN9OCCXifpBBx3kdyDzea3AgyqNvpywWeu35b6XINe1ghxlwMMO7lGwQFvUDg5PPwCyYIDP5nT5FpmQFa2HpIc2zU5QFlxYaMFXfHZgSQ/KXWUhl/VZz87pWgs16b4ku2uavMaYQBJP3tCMPBSZyORNJ9cVqWexFk1b0Q/mEaNil9sJJ5yQhIVBNpTgerieEKOtct88DPKmL+zCYyxbeeWV/dka1X5bTZCLVR/y1uUY94tVtjDLm26uTfd1lRYuYtdj7kvo6n40Rr0vuuiCVRjzTOp11pNBzLjgWXTcjl2ujfKN2QZijS1wLRKKjKux+Rct/yL5CtcWEeT4DRsdESSYR9EGQv+OG3HOtG6WIBfSyytlgjiI2yDeh5BHkONazhNnMSXMsXEfiPcHjjVIz7FDvPW8xn6WDGko+pzA7/KMCSH+2H14jOfykLa8r/RbuFMN9TPvWYWV4r/00kv9M1CIb6ONNqq5wahSXOkz1IiPdoNL/WyInYcQf6x4K7XBcJ9KrzHGhJj9bMx5KnmOMXfMsqunzWfjKPfvRsf3bJzNSif3aUUfFns+F3NMKPJMkC2nSv+OVR9ijCGx22WlPJf7PBaHcnGX+6zIHDNG/xIjjmaVTxEWMccByqXIfPudd95JbrzxxuTCCy+s+vfUU09Fm1OWqzuz2mcS5HKUeKxJXvpWRQbg8DsGKR6sll566WSFFVZI1llnnQTrHny0M0jwffoBLvwuvMYcMImzSAPnenzTDxkyxD9IrL322v68rmrp5Td8z0MyeUtb/fBdvUGCXNcIcrg/GDdu3HTFxL/ZNYxVSVisx2KSncnpa4tMyIrWQ4S3c889159niIsWdoiWc9XQCkEO95Prr79+6WGbnUX4sa8WcK/FQzQPwEsttdQMi0YxJpDV7p/9rhl5KDKRyaan2r+L1LNYi6at6AfziFGxy+2cc87x4ntYmMF1Vi1xme8Zb8OZobHaKnUgD4NqdSX93XnnnZcsvvjivs2xIHbxxRdXzVs1QS5Wfchbl2PcL0bZBp550831eeZNsetxSGdX9qOx6n3RRZc03+xiasy4YFp03I5ZrjH4xmwDscaWUFfzvhYZV2Pyr6f88+Ypfd2ZZ57p++lqFgfp63n/0EMPJd/+9rdLglYQKsrNrdK/jfWciFUHLpNuuOGG6byI5BXkSBNnoKy66qolC3UERua5CO61nrnSear0PuazZCPPCaQv3WdV2qQR8tGMPpzxq5Hn8pC2vK+x6lm4H2dnswkjnPuGy1PmN/SRRQKCBc9MbBimzfBcx8ZhrDazIXYeQvyx4q3UBsN9Kr3GGBNi9rMx56nkOcbckXgabfPEUS3EGN+Jv9npDHloRR8Wez4Xc0wo8kwQGFZ7jVUfuEeMMSR2u6yW9/R3MTmk4632vsgcM0b/EiOOZpVPERYxxwHKp+jzVrUy1XfNISBBLgdXFsR333330iJ5ozvSuGWRAZjrmRjQSRx66KHJ9ddf713rIVThYq+SRRy/SweuT58Pwhle5RZIEUb222+/Un6POuqoZPTo0emo/PuiDZzdpSuuuKKPd8CAAd5CKSy8zhD5Vx+Q75NPPtkLKEwgYgQJcpUFuZh1BNGLRfhyCwCPPvposv322ye4reThjXMMaBMhMCHbbrvt/He4zjr99NPDVzO8Fq2HPICGcxO4f6XFGs6Qo56SvkoWcnnTSKLztHn477zzzqWHY8Q5LAurBc6UZPEFd5VYG7KglA4xJpDp+Gq9b0YeikxkaqUv/X2RehZr0bQV/WAeMSp2uTFOUS9pPwjfWEWzOFOuP6BM+Jy2SVu/9dZbfTHFaqtEloeBv2mO/7FYutpqq5XydsQRR1QVzqsJcrHqQ966HON+Mco2YM6bbq5vVR/KvbuyH41V74suutxxxx3Juuuu69src0V2QIYQMy7iLDpux+yfYvCN2QZijS2hrPK+FhlXY/Kvp/zz5il93WmnneY3ASLMFQnXXHNNsuaaa5bmYYxhXSHIIWpgscR54JxrnA485yFwkBb+ynlDCNdzBhh5xhtFcBG/4IILJvCo9cwV4qj2Sl2I9SzZyHMCacwzJoS8xO7DYzyXh7TlfW3GegRnalG/Q13Za6+9/BEXedPEdS+99JI/goC6STxs6KAdlQvNyAP3iSHIVWuD5fKS/izGmBCzn405TyWfMeaOxNNomyeOaiHG+E78zU5nyEMr+rDY87mYY0KRZ4LAsNprrPrAPWKMIbHbZbW8p7+LySEdb7X3ReaYMfqXGHE0q3yKsIg5DlA+RZ+3qpWpvmsOAQlyObhivomrvfAghD/VSy65JMcvK1+Cq8mtt97ax4lrEXyxVgo8QLFIiZuKWovzleLg82w+jj322OmsksJvmVgjloT8stjIjrFsyDbwww8/PGFhoVJ48sknk2233ba0a3OVVVbxZ3hxGHk20HHxsINYwkPo/fffn72k7n+zgwJRlfyttdZa3lIvT2S4e8GVDB0lO03rPfi60r1w7QGTwB1WI0eOrHR5oQXmvIvRMevI0Ucf7UXXSpaNCEkhv9S39OLfyy+/XHq4g8cpp5xSccdm0XqIf2TOWiTefv36+YULHsLSgZ1E6bMVEKhfe+219CVJkTTywzxtnjrGLsvFFlvMp2+eeebxuxJJT7mAoM7CC33SvPPO699zpmQ6MIHk7D7y+4Mf/MC7Lkp/H95z1sOgQYP8dewQf+yxx8JXhV6bkQfipH8JbePAAw9M3nzzzULpKndxkTLMLprCNcs63IOz/4IFFQvcd955Z/gqaUU/mKf9xy432CIus1OacqNOsyDIYgz3SgfqMWmEKbusw67qWG2Ve+VhkE5Ttfe4/+L8y7CrnDMo6c/KtVPyyqYS2jIcsGh/5JFHStHHqg9563KM+8Uo2wAgb7q5vlV9KPfuyn40Vr3PLrpU2lxF/hgDmWeycM8fG8DS9TlmXNyv6Lgds3+KwTdmG4g1tsC1SIBp3nE1Jn/SWLT8i+QrXBtcD1XafBiuy75S75mHpUWKWoJctgyLbtxkDHzuuef8uILHg+yz3qRJk/z5cGEOxNyVzYWVAuIE7T1YLPE7RBI8VFSat1SKK/t5uzwnkK48Y0JIf8w+PNZzeUhb3tcs+xjrEWy45Xkn1BXmrvT/eesJz/C4119kkUX8HGfw4MH+/NGPPvqobLaakQdu1Ow2WDYzqQ9jjAkx+9mY81SyGWPuSDyNrA3w+1ohxvjOPZqdzpCPVvRhsedz2TbdyPpikWeCwLDaa6z6wD1ijCGx22W1vKe/i8khHW+190XmmDH6lxhxNKt8irCIOQ5QPl0x365WD/RdbQIS5Goz8gvvaYGKhTUWXBGN6g2PP/54ssUWW/jJK4t6LISUi49GyY7J5Zdf3i/k3Xzzzcnrr7/uxTUWNplIM+nl4YBJMQ+S5eIhnTRIXOCFRcStttrKn0PHzkt+g8DEoiUPecOHD/e7pHmIY7ccA2Q23uwDIsIZQlWlwAMnB1Wy2BMeKhHE2AmKyIXohwjHpJrzhliYZTEbAa2SqFPpXtU+h/X888/v07DGGmuUrDGq/Ybv4I1wuummmyZ77723P9ePPMUKl19+eTJs2LASG+5TTYikHnA2U2CJRVclkTDvtTHryJFHHukFWKzhsnUHZghwiNJYwCH6Uu4hZHc6pl03kke+D0Ju0Xp4++23e3evgRtnhuBugbZGedKWOBsCQRTLHq7DpQu7tmhftBeuLZJG8pW3zdOGsMgL1oNsBmCCwD2zgXJFZEPU32233fyCTvaan/3sZ6W4dtppp4pnebF4Nddcc/n8Ui6UW70hdh4ocyysQpnVs4O3XF6KlGFW0Kn0wMF9qlnhtqIfzNv+Y5cbfTtn74Rywx0S3KhbCNxYeCOsIlDRxmlzwToOjrHaKnHlZcC1tQL92dlnn50MHTrU5613796+/dHG6UNDoKzZlchmmiBMMuaxk5oHYvqTWPUhb12Odb9GyzYwypturm9VH8q9u7IfjVXvs4su++yzj59rkZ90oD4HCwfGEvrX//znP+lLfH1lXAptuZG4iLjouM1v/j975wEuS1Hl8QKRHATJKjwRSaLygIciKDxdkqIIgroiJlzFQBCQpAgKKLDCmlBACYoJFsUIqCAPcQkKIhgQUB+CASUHUUTsPb/Dntl6fbtnuqerZ/rOPfV9c2fuTHd11b/qnDqxKhV/GoQvfKmKDJCKBlKtLWBUp9RdV1PhTxuHGf86fUNOw8nANoaHHnpo7cww5ECMbzgXmPODHHLIkHHWGHpOlcBNaA/HB/IwgV/LLbecnmPHuhEXdCPo0ugPPQ4nSJFcaPeReYGOYLIk9+LsY42N1ym7vup7V/QE2lt1TeDaVDwczFPp5bSrTkEXT22P4Pno3Oi1OOXIcNtKdudATumnezN3oRPOu7FdOjh7FH0uP3/jPrbVh7ZpMO5D2ecUa0IqPptSTqW/qWTHJraBMtzj7wet71V1/LbbaW0eBw9LKRvSj5RrQh2dwDDs955qPvCMFGtIarrs1/f4t5Q4xPX2+1xHxkzBX1LU0db41MECTFOtA9TVtrzNM7w0Q8AdcgPwI2oY5QXHkClCGNZgyjjCINy6hXu+853vZJyjZnUeccQRPQdDXB+L3P7776/GPBSw9ddfX7fyQ3HDgIlxE8cVmQdEtF144YW6hQfKG4wpX0jBNyMiShoZDOeff74aSDl3YK+99lLj4TbbbNPLqsFJxOHoCLsQtRWYBY4K6wMZAyiV/TAhAvT1sv1nfGg6Dk6ck4cddliGUwnHHsI90XYc0Bk7auzZw76j+CJkmYJK3+h3P6XWnnXeeedls2fP1v6isBA9VRYBaPdUfaddRPHGzkrahqJTpDiDMUZtzhA0/MsyGetcS3tTzRFwRrnjoGucrTHGfEY4gK4wdHzxi19cYL7S54MOOkiNKfSP7YOI7MVIyHzFMWoZXHXn4Y033qhbVuIIpG6cs8w9nJ+XXXaZ1o2Ta+ONN+45qJiPp512mmY6McdZWOu0sQ7NMwbwHLaf5Jw9MHzve9+rWUOWyQd+0Dh0zzaw4EiafYwx9UCvbHNrfd1uu+2yyy+/nJ8WKFzH/MEYCyYveMELsksuuaQvLS9QQcE/qfpA1ThtGBOb6zgMceL04zUFTZryVZ0xJIqRzEFrQ9E2pjwAQyB8zDKioGO2bo3HZpR8sC79pxw3eDfrF1jYdkisn2TLgSXrDQbD9dZbT6P3MWbEa0wqWq2LwZSJUvDFfHEo0n62taVv9OsVr3hFRqYzxi3azvmO8BbWbZx2zB1omnUTfsaaSttSzIc6cznF85qOrUFatd3gVFVuou6U83jUfDTVvM8bXQjsIvOHsYNPUXiHv7LGPO1pT9O1hDU25ldcl7Iu6qu7bnMPJcW4DsIX2aWKDJCKBlKuLY+hVO3vMOtqCvxp3bDjX6VnyEnXXnttb71GvyA6nACIOsV4PDy7n0OOer/3ve+p3GTyAY41dDOCDXG44uQlqI85QzYB2PMb7WQtoI1kvbFOHHfccQvI/ehyyPvIhFY/7/vuu6/WlafVuI/wzK3EuWKBmASZEfhCBh7OFvjqMKULekKdNSElD2fNSqmXV8W/DXtE/GyCMtAXOOsdXQC9AqcywUzMFbMp0A7WA+QXbAOcac/1a8oWqdgkoJuy0lYf2qbBsv7kv0+1JqTis8bDUsip9DWF7NjENpDHu+j/Qes79oMq63vb7aTt4+JhqeU5+pJqTaiqE/DMKiXVfEi5hqSmy1HiUOVZdk1dGTMFf0lRRxvjUxcLMEy1DrQpb9tY+3szBNwhV4If2TcIm5ypQXQ7ylWsCG200UZquCeyBeXKjBsl1enXLDIoZRj0MX7b9nDUy5kBGG2JKrPMH25C0UJ4wFBiBr24HfnPKFvrrLOOGoRpf15RQ7DG4YWB1LJ/iCBlSzsiQXGq4ZggMpRsGV4YT4nqx8hM+4guwjFCu9gCxdqAA42tBTEu0E/6W1SIPMYRuMoqq/SURKuDd5x1GGhx5MDAmhbagZCMsoGDK3aEomizrQtKMXjh5EBhKCpx5BvKrZ2JVHRtle9oF/1jPpAdhxPEjNbggBNl55131q3QwBRlnnuIHiLylTGyrTe5nvuph+jD++67T5WnqtfG7U0xR6gPXJlXKGs4G0klZys6+gzeGBNwJmF8KDqjEHrAEWbOJOYXY0eE72c/+1mdY8PMQ8b3U5/6lNKJGSnAnblABs+WW26p0a8oojzf6ARaYItNImON3ge1EVqpS/M2FhhgiIhGOcaJjgOerQ8x9vMbuNFWaAmaMmWZ+1FOeS5nONj2nMwRHL7cBy0wR8AC2sDZjNGGa3jhpDzmmGPUqRDzI2tb1fcmfaBtzF8yE9mWE2OytY9teuBH0A6CU5M2DhpDnMkYzjgHDKOctYE1gCAIeCLGCuYEawGGOct+5lqMbGwLxpwHcytt80HmwzD0T/uajJv1z97hq/AC1hGMNjGP4zNrK5nKZ5xxxgL4cH9TWoVPwG+q8Etrb513xpRMIejKMuDoI1mB9IlMc+iWABrWO9Y2+BgBBnvvvfcCTuUU82HQXI6dnSme12RsY5z7tRslH/qrIzdZ3U3n8bj4aNN5b2tU3ujCWoKcQLALTjeCWr797W9nbAFM4AAOZYJS8nIjeKaqq6n8SFuajusgfMl0AsMqMkATGmDdamNtAaOykmJdbYJ/ivEv6xt4Iv+it7HzAdk6rMEYo8n+wbgB3lW34uM5BP4gh6PrcD5JXHge48+azw4FeT0ReiMI6vUShPj2t79d1wLkXtpGIAq/IduZHEpb2S7w7LPP1scg7yOPE9iBo4Q1xOQP3tH10LmuuuoqXee4Pl8Yb4LJWJNs7eV97ty5KkdjrKyDh9U/Tj2BflaVq9vg4an1csO07N3mWUp7RNmzkBnRj9AH0AOQbXBecM4cTm2OUSCYkh0CcOzaNdgwkLfKglTb6oPV2xYNluHU7/sma0JcbxM+G9eTUk6l3qayY1PbQNy3os+D1veqOn6b7Rw3D0slz8X4p1oTqLOfTgCfiXWZuA1Fn5vOB3RT+pbanpKaLov6Hn/XFAfTK+I6iz7znCa2m6b8hTalqCPF+CB/NMGCvjRZB9qUt2mbl3QILERVIth7ySEgDpAgWTtBFJ0gygqOy9wVIYgSFSR7JUikf9hll12COLSmXBN/IQpEkC0ngxjVgxgJgyzI8c9BBNsgGVhBjCJBDHm938RZEcQoFc4555wgmTlBlKkgRB7E4BpEMQgSYdN78R310jYxAgdR4qa0S4zxQRaYIEJ1EANxEIdDEAddkLNtghj3w5prrhlky7Ugi08QJTRItlyYM2dOEOVWny0GmyCOrSCOAW1Pr6HyQTLPgiiYQZwAQbZcDKKQxj/3PkvEaBDnUZCMviAG7yDGbG2HGK8VA8kgCGK01Pp6Nw35QSIDgmT7BGFqgb6LwrBATWJI1TbT7y222CJIVGAQxXqBa/iHe+VMO8UNLCRCMuy0007a7ikXV/iC+SCKt7ZNzqZTDIpuA1Oex7wQJTqIch4kGyqIc2sK/sxBUdLDq171Kh07MbZVuhas49J0jlAXWNFWMVAH5jCYilE+iIMtiBFA565svRLEeRHE2RU/Xj/fe++9QQQvxYgxAwcxKgTmxote9KIgzvCh5yH1MYfFwBLE0aljCHaMv2zrqNjJIhpka1qlA+iOuSzG9yDZWYF5ShnURn4fhua1cvkDbUjGjdYBzVCYC9C8ODuVNmmPOGb1N/sD3rLdTJBzrQLzLOZfjIM4txRHcTBp/eKQC+KYW+A6cVAGyRLU68T5ZFXXfh+2D/AmsBNFO4jTLYjivcCzJZBAeRVzAt4F7xymDBpDaIF5cuWVVwZRYhZ4BHwT2hEDbpAz/BRLaI45xRhZkWAKxVyMgnq9fd8mHxQnYRiW/mnfsONmfYvfGUvmGGsKfEuUKV1LxEGlNCdBL0Gc88ob4vv43IRW4Zfw/ir8Ms8D8+0o+x8+wdrMM6Ah1l/WFOaDZDQoPxFDmq530CnrImuMOP8Vg7jepvNh0Fw2vmXPbPo86mkyttaOfu2W7MJw6aWX1pabrO4m83icfLTJvLc1Cp4pRqUgWXEKB/KgBMjoXJVAAp1/8ClxWAQJdFFeDz8tKqnqSiE/0r4m48r9/fCVnRmUF1WRAahrWBqQIKXW1hbaVVRSravD4p9q/Iv6Jk77IE5U1dvy+hXXw/+Q8WQb8ABfqVrg7chS4oBQnm738TzJbgvitFM90b5v8i5BX0Gy71WegT+LEUx1DugvluPsGehvyM/I0cjTRToXYw4PYP0VY5ndqnOctUgCv2rhYRWMS0+oo0uLQ6kVWTi1Xm6YFr23YY8oek78nTiVggRt6LorTmyd38w1XtgdsEOgI6BDYCNg/hXNPauzrT60TYPW/rrvw64J+ecMy2fz9aSUU6m7iezY1DaQ71vR//3W96o6fpvtHDcPSyXP5bFPsSZQZz+dAPtPXpfJtyP/f5P5gG6IDteGPSU1Xeb7nf+/CQ6mV+TrzP+fQsZswl+sPSnqaDo+KbCgP8OuA23K24azv6dBwB1yaXBsrRYcbBKZocY8BOGtxdGFsw3iFM93wOiK4olDi3eIH+O1nDmlDj7ZPiJIFOaU9lEvjAbHIA4TicpUhwlCNoXfeA4GZ/tuSiUJvsCxiGCC04wFFqcYTk762sWCQR6DMgowykeb2Iy7/03nCEZ3xhHHCeOMsZpxxiCA81kyRQYKVbRBso7UwYEBG+WaeZmiYIiEjqAvnFs4C3EQxAXFE3rCKY8xnbmZH/M222htwRADvWNE5TNthTa7SifW7vi9y30YxRjGWOQ/d5kPphw3aI61BR6Kk5J5DC/N01Qen1S0mq835f/wNXgc/Ao+EfM31jhoVbLiC52O+XY0mQ/DzOUmz7O2Dzu2dv8w7bZ7q7ynnMdVnpfimqbzPm90kcy4wAvaQ/bDqIzchfxnAVdl7U5ZV9kzhvm+ybg2xTff3qY0kK9vOvzfBP/p0D/aCG9H9kJO7Od0mC79SdlO+HYTXTKFnpCyP1Xqos/oDQSVsq5vnUgvr/LsUV+DbQF5Dacc6wWyAo44AhjXXnttDSxKpZONum+jeF6qNSEVn00pp4LfMLLjqGi+6fo+qnaOYh7mn9GmPNd0TbC2ptYJms4Ha1cb76npsl8bu4xDvt3D8Jc26hjl+OTbH/+fah2I6/TP3UDAHXLdGIfCVsA0ZUu+IFulqUNAtrkMm222WeG18ZcsYmQjEFlJJJBsjRL/7J8dAUfAEXAEHAFHwBFwBCYYgTKjC863uiVlXXWf7dc7Ao6AI9AFBFwv78IoeBscAUegCQIuzzVBz+91BBwBRyAtAu6QS4tn0tqItP/gBz+oW2cedthhQc4e0MjmKg9hKxy2Q5Qzt3SLvSr3+DWOgCPgCDgCjoAj4Ag4AtMfgZRGl5R1TX9kvQeOgCMwExFwvXwmjrr32RGYLARcnpus8fTeOAKOwPRGwB1yHR4/MtyOOeYY3QLrqKOOCm9729sqOeTYXk8ORNVtJjjzgDNDvDgCjoAj4Ag4Ao6AI+AIzAwEUhpdUtY1M9D3XjoCjsCkIeB6+aSNqPfHEZh5CLg8N/PG3HvsCDgC3UXAHXLdHZtw4oknhuOOO07PueKw7n322Ueda5xzld+znW002O+ac6auuuqqMG/evPDCF74w7LjjjpWceB2GwZvmCDgCjoAj4Ag4Ao6AI1ADAc68ffe73x1OPfVUvevAAw8MBx98cFhxxRVr1PLYpSnrqv1wv8ERcAQcgQ4g4Hp5BwbBm+AIOAKNEHB5rhF8frMj4Ag4AkkRcIdcUjjTVnbBBRfolpVXXnll4CBHzo/bZZddwqabbhpWWGGFnlOOwybJiuO8uauvvloz6rgOJx6HkHtxBBwBR8ARcAQcAUfAEZg5CPz5z39WB9xnP/tZ7fRee+0VDj300LDGGmvUBiFlXbUf7jc4Ao6AI9ABBFwv78AgeBMcAUegEQIuzzWCz292BBwBRyApAu6QSwpn2sqIYGF7jNNPPz3cfPPN6nR79NFHw+KLLx6WX375sOyyywYy4x588MHA9yuvvHLYdtttwx577BE23HDDnsMubau8NkfAEXAEHAFHwBFwBByBLiLw8MMPB7Yk+vGPfxyOP/543TGBdrJrwn777afBXUsuuWRYYoklBsqJKevqIlbeJkfAEXAEqiLgenlVpPw6R8AR6BoCLs91bUS8PY6AI+AIhOAOuY7Pgn/84x/hiiuuCOeee2645pprwt133x34joy5xRZbTA0qK620Upg9e3bgvLhNNtnEt6js+Jh68xwBR8ARcAQcAUfAEWgDgZtuuin88Ic/DBdeeGG47rrrwt///nd9zKKLLho23njjsPnmm4dnPOMZYaONNgrIj/1Kyrr6Pcd/cwQcAUdgOiDgevl0GCVvoyPgCOQRcHkuj4j/7wg4Ao7A+BFwh9z4x6BSC3DA3XnnneHWW28Nt99+uzrkVltttTBr1izNllt44YUr1eMXOQKOgCPgCDgCjoAj4AhMJgIYXW688cZANHRZeeITn6hOOXZW6FdS1tXvOf6bI+AIOALTCQHXy6fTaHlbHQFHwOU5nwOOgCPgCHQPAXfIdW9MvEWOgCPgCDgCjoAj4Ag4Ao6AI+AIOAKOgCPgCDgCjoAj4Ag4Ao6AI+AIOAIThIA75CZoML0rjoAj4Ag4Ao6AI+AIOAKOgCPgCDgCjoAj4Ag4Ao6AI+AIOAKOgCPgCDgC3UPAHXLdGxNvkSPgCDgCjoAj4Ag4Ao6AI+AIOAKOgCPgCDgCjoAj4Ag4Ao6AI+AIOAKOwAQh4A65CRpM74oj4Ag4Ao6AI+AIOAKOgCPgCDgCjoAj4Ag4Ao6AI+AIOAKOgCPgCDgCjkD3EHCHXPfGxFvkCDgCjoAj4Ag4Ao6AI+AIOAKOgCPgCDgCjoAj4Ag4Ao6AI+AIOAKOgCMwQQi4Q26CBtO74gg4Ao6AI+AIOAKOgCPgCDgCjoAj4Ag4Ao6AI+AIOAKOgCPgCDgCjoAj0D0E3CHXvTHxFjkCjoAj4Ag4Ao6AI+AIOAKOgCPgCDgCjoAj4Ag4Ao6AI+AIOAKOgCPgCEwQAu6Qm6DB9K44Ao6AI+AIOAKOgCPgCDgCjoAj4Ag4Ao6AI+AIOAKOgCPgCDgCjoAj4Ah0DwF3yHVvTLxFjoAj4Ag4Ao6AI+AIOAKOgCPgCDgCjoAj4Ag4Ao6AI+AIOAKOgCPgCDgCE4SAO+QmaDC9K46AI+AIOAKOgCPgCDgCjoAj4Ag4Ao6AI+AIOAKOgCPgCDgCjoAj4Ag4At1DwB1y3RsTb5Ej4Ag4Ao6AI+AIOAKOgCPgCDgCjoAj4Ag4Ao6AI+AIOAKOgCPgCDgCjsAEIeAOuQkazFF25eGHHw7//Oc/w6KLLhoe//jHj/LR/qwhEPjXv/4VHnroofC4xz0uLL744mGhhRYaoha/ZToj8Pe//11pdrHFFnOanc4D2ULbR8nPZyIvos9/+9vfwsILL+z8t8L8Bat//OMfYYklllAZo8ItI79klDQz8s75A2cMAjORH8+YwS3o6HTgrQXN7vRXk7i+s/6iMz7yyCNhkUUWCUsttVRn1+JOTw5vXOsI+FxtHWJ/gCNQCQHWQnQjXtgaeXkZPwLY6+GT2CCw2/PupVsIuEOuW+PR2dbAZDHo33fffeHee+8NN998c3j00UfDnDlzwpOf/OTOtnumNizLMmW+Dz74YLj//vvDX/7yl/Czn/0srLfeemHzzTdXx9xMxWam9Bv6/Otf/6rjbzRL351mZ8oMKO/nKPl5F3kR/b/rrruUNspRqv8LhqsnPvGJYemll9b1EfqD9u68885w/fXXh7XWWkv5rwexlGN7zz33hMsvvzz89re/Dc985jPDJptsEpZZZpnyG0b0yyhpZkRd8sfMQAS6yI9n4DCMpctd5a1jAaPhQ02+nqT1Hd7AHLnjjjv0hc542223heWWWy48+9nP1tdKK62kDrqG8PntjkAjBNqaq9RL0AIOhVQFeR/HBPqBl+mJAPZPXsyPfCHImfEdxsnBPKNe9Iu4EDRPQCJ1d7ng5MEu/MADD2g/sDf+7ne/0++e97znhQ033HCszYeWwXdQIVkBvCdNN0c+wf5799136zv9nDVrlr4IsvHSHQTcIdedsehsS2Bof/jDH8JPfvKTcNlll4Uf/OAH4aabbgrbbrtteN/73qcGs842fgY2jIjGP//5z+GXv/xluOqqq9S4ydihZB199NHhgAMO6PwiPwOHLWmXEZDmz58ffvzjHyvNXnHFFSokvfjFL1aa3XjjjZM+zyubPgiMkp93lRehPJxyyinh/PPPnzJwKEL2QkkyBcy+453v7BVXsMoqq4Q3v/nN4TnPeU74zW9+E6C7efPm6fvvf//7cMQRR4QDDzwwLLnkkvFt/jlC4Mtf/rKuU7/4xS80eOCoo44K2223XXTF6D+OkmZG3zt/4kxBoKv8eKbgP+5+dpG3jhuTYZ5PoOOkre/IM+iNzJEf/ehHYYUVVtBAImQYZBeCYvbcc8+w9957qzFvGNz8HkcgBQJtzlV0A2R27CepyjrrrBNwTqAfeJmeCGDzJKiS4EoCLck4srLRRhtpoOWyyy5rX1V6x5kFr8U+h45BQb/EUbLyyiuHTTfdNDz1qU+tVNe4LvrTn/4Uvv/974cf/vCH4Zprrgk33HBDYH18wQteEN7//veHrbfeelxN0+cSVIIuiU2MdsXjxgVkizFuT3nKU8KznvWssOqqq461vakeDo/EEXfuueeGiy++WIOEqRubMHPrkEMOCdtss41nvacCPEU9MmheHIG+CIjikR133HHZ9ttvn62++uqZLBiEiGQve9nLsquvvrrvvf7j6BEQgSE79dRTs1e+8pWZRDVmsrjreDFmxxxzTCbRIqNvlD9xpAhIhkl20EEHZXPnzs1WXHHF3vjvtNNOmQhNI22LP6xbCIySn3eVF4nhKXvDG96gdCERcZkIqJlkD2eiWGWbbbZZtuWWW2bPfe5zM1Gge7Qjgnu27rrrZs9//vMzyTLOJHMrEwE+k6y3TAT6TKIjdX383Oc+l1177bXZoYcemoljTn+D9/ISBSUTZa5bE6JjrTnhhBN0PMDrSU96UnbWWWeNvYWjpJmxd9YbMLEIdJUfTyzgHetYF3lrxyCq1JxJXN/FsJpJgK3qDOecc04mhstMsh2yD33oQ7oOo/dvsMEG2XnnnVcJI7/IEWgLgTbnqgSxqq0L+VOynlQWXXvttTPZrSGbPXt2JsGs2WqrrabyPtdAF7JLlH7Pb+gET3/607Pll18+k2wUlfvf+ta3ZrfccktbcHi9I0AAHeCLX/xi9ra3vS0TJ1lPL2QOvO51r8tuvPHGWq2QYM/spz/9qdpRzaZKXeiir33ta7PPf/7z2a233lqrznFcLNsaZxL8nX3nO9/RvkgWqGIjwRsZmI27MC5f+tKXsn322Ud1dTC2F7bRLbbYIjvyyCOziy66KJOkhXE3N9nz//jHP2YSAJzJjljZRz/60Uwckpkk1Oj6Tv+Zx9NhfiUDZBpURJS3F0egEgIYEvfff/9MUqiVoblDrhJsY7uIBV8iI9SAbAvQTHDISdRRJpHgY8O9Sw+Wbfl04cXpwBxwh1yXRme8bRklP+8aL5KIb1V6UJhRoo899tjsuuuuU6EVQxRFosuyN77xjT3hPe8cIrCBa7773e9mKB8o6bKdU3b66af3Bhbn9w477NCrwx1yPWhKP1x66aXZrrvumklUseLfpQCCUdJMKUD+gyMwAIFBMlDX+PGA7vjPiRDoMm9N1MWk1Qyio0lZ39GXPvGJT2RrrLFG9upXvzr7+c9/3sNRdsfR4D7WY4I8JWOu95t/mDwEBs35cfe47bn6hS98QR3PkiGayY4y2X/+539msitUhs4g2XPqpJZdLtRZh06NUf8jH/lIJhlOGc4Jgv0wfL/rXe9SesJeRh2yNeG4ofPnJ0AAm4rsgtJLTGAODGMLJTjq3e9+dybbAff0Q/RRHCXT0XkLXb7nPe/JZPeXDHsTgRzQQ1cKuhvYmi2UAFp080lcz3C+yW5oGijwzne+s+d4gy/tuOOOGmhMwL5sR92V4fF2CALukPNpUAsBMuXkjBxlasMsQrUe5hc3RkDO4cle9apX9RahSXfIybkOGnUkZxw2xm5SKvjgBz+o0XrukJuUEU3Xj1Hy8y7xIiL6MDwR6UhGG0aIfBnkkIuvR1knChanHNnJVjBm7bHHHj3+6w45Q6b/u5xBkBGpfPvtt/e/cAy/jpJmxtA9f+Q0R6CqDNQlfjzNIZ9Wze8yb+0SkFXoaFLWdyLld999dzUyv/3tb+8Z8Gw8yEjCKfGrX/3Kgx0NlAl8rzLnx93tNucqToUjJKuEXS9wuhVl+OTXTXYh+uY3vzkFFhwu0NIznvGM7L//+7+n/O5fTEWAQCHmIO9dLXm9ELuKbM+YXXLJJZWbTDDnmWeeqVmXlkVJPezIcsYZZ3S6/2WdZC0ks49+rLnmmpqVVnbtOL7HOQg90j5eZLB+8pOfnLj1DNr5xje+oZlx2DdkC+oe3AQUfPWrX83YKYHszC7TWa/RM+iDO+Rm0GCn6OqHP/xhzQKAoblDLgWi7dZBBASKli1Ck+6QI7IIw7icD9UusNOodqLzbNtKz5CbRgM3gqaOkp93iRfJeQDZbrvtphFzGCiLSl7xymfI5e9hKye2ukTIt4Ihi+1MjP+6Q86Qmb7vo6SZ6YuSt3xcCFSVgbrEj8eFlT/XEShDoAodTcr6jpGO7bqRU/bdd9+MfnmZeQhUmfPjRqXNuYpTgewnskrmS9BeUbngggt0O3uT6ckalXOqii7N/uu//kt3z5Bzwgp/9y//HwGcA2QX4gRlq9yuFjlfULf9YztT23mozClb1Af6SbAhmUrolJbgwHx64QtfqNmVRfd1/Ttw2WqrrXQN+bd/+7dMzpTrVJN//etfa4a30S1HT9RxonaqM30ac/fddyv/IjOXZIwy3tSnCv9pTAi4Q25MwE/Xx7oxanqN3EwyurAQYfBGyGELCS+PIeAOOZ8JZQiMkp93iRfJge3qKGObJtuiMo9RXYcce9UT/ECdVibFYGf98fcsGyXNON6OQB0E6shAXeLHdfro1zoCbSNQlY4mZX2PzxZ0h1zbs6ub9Ved8+NufZtz9X/+53+ygw8+OMPpVlRwpmBbYCcMDPtkN3Hu4r333lt0uQYGc30Xd3oobPAYv8QZd9RRR+n2uOhnXS0nn3yyZrZxpiC2JuYBGWGcL1el0M/99ttP68Apx9nl1ME5ckXZyVXq7MI1n/70p3tntHXxfDLOuOPsd3PI/cd//EdGtuuklQsvvFADBjjLj92xurRt6KRhnbo/7pBLjeiE1+fGqOk1wDPF6ML+0Keddpru/Y6Q7A65/5+n7pD7fyz804IIjJKfd4kXEYVJFi17qpeVug45tiE56aSTdEsIq3NSDHbWH393h5zPgW4iUFcG6hI/7iai3qqZiEAdOpqU9f3www/PllhiCTVWukNu5s36OnN+3Oi0OVfJXGJr1nvuuaewmw8++KBmn9g2g6uuumr22c9+tvBavmTXjIsuuki3YSy9yH/Qs7hxHsyaNStjfMscnOOGCucGZwM+97nP1e0Z119/feWZnAMXH1VQ1k7OGeQ6spHZEhUH3BOe8AStA/5LRmXR8Qll9XXle9p8yCGH6LmKZGbhNO9SP3Ckf+xjH8tWX311xdrOdURnn6QC5h/4wAd0O84nP/nJ2ec///lJ6t7E92UheigeYy85BISAg+y3GoSB5n4JQRbjsMwyywRJWQ4iyOiL64sK18mhr72f8tfLwZJh6aWXDnIQZu8aPghhBTmYUeuWw2CDRE8EYSJa17LLLhsWXXTRBa7P/8M9IlQE8ZIHYfiB50gaeJAoqEBbZf/cIIuI/p6/V5hUkAUxiPARJHsgSFp24Jlc//GPfzzIGSrhjjvuCLJlZZDooLDJJpvkq6j1P1MQnGkv/aK9PNP6QLu5BrzloF3FCzwGFauX+2UhDbI/uNbPeNAf6osL/bY+x9/nx5B5QX150qFeXmCdL9aXuuPRdB7I2UZBFsogBxVrk2TLynDAAQfoXMq3sc7/hm3KMbM6q46XtZfx+P73vx+OP/74cPnllyt9HnnkkUG2ntBLGA/oS/YmHxs9W1sZT3gA88fmEPOQ9jF3+DxobtedS+J0UZqVPe2DbFmpNLvxxhtrk6Bv5jxzv6hAh/AneE+T0nQe82zGj7nBi/rgw+BlNEdbaecg/Ab1AyzgvcxHeBHPgGeCE/MdXsUz4CHwoxgb7mF84Z82viJo63W0s2rbUswT62cqfj4sfVo72uJFVn/qd9Y4iZYNsqe/Vi3RkOHYY48Nsk9+5UdJZKzWIefU6T2SwRtEEQvMCeYJ84l5QmGesS5Db0VriF70f3+ajkVcV9Hnccs/PB9coCPwgA6LiuGQch3iOaloxtpcl57Hjb+1u+47MhZ8khd8kvGBP8IreSH/WAFjrmMNiksKeYv66q6T8fWyxbPyfNaaQTKzzcG6cov12e5vMoeryEDgCt+xMogfM2cZH96LCuPKmhbrInn9hvvga9BwPPZF9Q36znCqgjPXmpxeVC/rMHjQdq5j7OMS63jx9/FncGmio41Lzhgnb60zhjHW9rltGbAuHU3K+o5eKJkfyoslcyDIln1h5ZVXVtiNVvI2iphf1rExNKUbmws8H15gPAr+YnoU71X5zbjokH40oQe7t8m6QRvqznnuGbYw9nX137wsNMxcHba9+fuuu+668N73vjd861vf0p9ki76ATM/7MIW+UQbJ+2V1Mwcoeb2y7Puiepq0gefkn80zqj4ffi4ZY0GcmkECJFXuxr74+te/vqippd816UNppQU/SOZeeM973qNyFDYUORswyHakaovA/iSZb6VjSRuvvPLKIFmAeo0crRK+9rWv9fTLDTbYIDC3X/7ylxc8ufyrMqx5HmNTND5WG/faGMbX1cVTjn1QO6OcVxbWWWedIM7V8IpXvMIeU+m9rB+Vbh5wETwHO+inPvUptSMN28YBj+n93LQvZfcPGlPJ+AuHHnpoOOecc4IcnxHEORfmzp3ba1fRB55FvfAgmwM2/oPmT1F9/t3wCLhDrgQ7jEGXXnppkBR2FfjsMhTQWbNmha233jo8/elPDz/5yU+CRNmHP/7xjwsodSh7sjewXvesZz2rx6S5XiJw9HqEE4Tel7zkJUH2INZHYJyQyPxw/fXXa92yp3XPOIwyLV5vrRMnGM+IC8YQhKu77roryOHL4bvf/W6QCI6w6667qnEL5v/tb39bHVM77LBDkP1ltS9WB4SJ0Z4FhjZC3NSJsE1ft9hiC3V8wNS4rolDDoI3gxsGD9nnNlx88cVhww03DK95zWtUUb7mmmtU8KE9YCUHVCpW2267bZDIJF0Ere35d4R1lCWJeAoIUZIRof9jGFh33XWDHMIaNttss4DhBeWbInsM6/W8I+QaU8KJwXgbs2JRvfrqq9VQg0KOUEGR/Z/Di170IjVS8H+T8WgyD3i2lUFGF7uuynubYzbMeNFm7pNU9IDTiXEBc8ZJ9rAOc+bM0W5hEGK8mW+jpmfDFeygSzlIVWlTImuDRKgrb8HRvcYaawSJmgqzZ88OGP5jIxd1NJlL/RxyGLyZy/Ab+A7KKYosNM+LtkAnvA9TUs1jlG4590sdrvAlBCz4IdjBQ6FheOimm26qzvw6bYXvYTyGlsFDth4M8+bNUwPyq1/9auWRcpC4fsdcg5dgjGR+wVvBB74CdowpTmEcxAjvFPgWvHKbbbbRthofKWpj03kS15mSnw9Ln3F7UvKiuN62PrflkJMIdF1fkC++973vhRtuuEG7INuehO22205frPNlBqUUYzEIs3HIP0aHrL0o6SZbQTuxctfmOpSSZsB4WHoeB/6D5kS/3+kn4/bzn/9c5S14NLIrPBE+DW9mDX7GM56hTmd4YGp5i/bVXSd32WUXldPzMvNb3vKWAL8aJDMPS4sp53BVGWj77bfvyURgNYgfo9OwliEbYPi2wtqH3IxuwXqLLG6Fa5HDWC9Zs1kXWScxDqAPDVvq4ozcQTuQ/+Hj0JMV5uMqq6yiMqJETIcrrrhCZSDWfuYljmPkMTljRPUeu8/eh5VpjL+NQ86wZ4+Tt9YdQ8Pb3tuUAXnGMHRU5JCbDus7dgLZ2kr1EfqO7n3VVVfxUelVtvZS2uV/aOLFL35xeN7znlebv8Y2hmHphjbExdYa7AO84DXQOO2EF8kWcGpHgMbR/Uy/hxdB2xgeuyDvD0MPKdcNMB1mzsdjUfUz7R5W/x12rlZtW53rcMDgUMFeRcGpggEc2b1KgQboDzYvbFrgj/2INZVgPNZVPhcVZBvmLTIV76xp3C/bZ+p6xj2s0/AknkF9rG/QQFyGaQPrB+215/JsdHDWdGjOdBWeDy2yzkB30CB9ytszaAPrLbq0ZPGoAwH7A/aP/fffX9denOro9/l76cswfYgxGPbzV77ylfChD30oyFaTQbLk1O4E76RIZl9497vfPcUua8/C5nP00UerbZVAT2wqzCU5x0wvQRalDuxAgwpjAca8GBN4GrZpbCH8hv7EevmUpzxF5wD1MW/4jnfmDS/GkKBi9E3qYF5CpyYLYWOmTq6xMS5qm2SBhiMlCB77GvZsEjWwi/QrJpPwTOYrbeE7eDTP5N14d796qvyGXIoj1RzpL33pS8MRRxzROJnEnp2iL8OOKfIkY0rB7vTRj35UdTD6uPfee6uDlN9Y/6AnxpH2ch+0ylhDT/AdroHu+I3PzNF+4069XtIh4A65EiyZoBiqZbu3IPtJK9PjUpxBkmasxgUWPIwOGGmJojfHERMYJ84b3/hGZUorrbRS7ykouZLGrtEgGC1e97rX6QK09tprK1HgSPvkJz+pwjIMDYMvkRMsdESRnHvuuaoskuUEwZlTDgLCYA1zh+lg+IfJEbGBUIzH/Etf+pIa3RGO1lprLV1Y5EBabRtCAQo6/ZBDc5WR49TAeUXd9JEFhQWANlJ3E4ccCwP4fuMb31B8Mc6Auew9rJigTBNtwTNNADcB4B3veEfYa6+9VBDpARt9oG3UjfCEgXyWOFBZUMxBh8EdxsT4vOlNb9LfYfwIGYzJmWeeqRllXE/BoYGQgMBPYczBAIWGZxAdQmExPuigg1QAaTIe4DDsPNCGRH8GGV2iSwd+bGvMhh0vGkz/oAmM2xhwUc4YJwxF0A2FBQaDLgLLKOlZHy5/EHyYV2Qp4hDHQQNtIcQzl2i7HICrNA5NMSeJvkpF2/0cctA9CzL8QVL6ld4wmiJU4YCnrQjVZUqC9bHoPdU8Br/zzz8/yNlcKqS94Q1vUEEKQRTeDF9EQULgIvuIca5TEGbgl9TFC6MydTMWRArDF+CdOPbBi/8RWrkPoRzhk3eMf7QF3oPAw7VcB+9GaaJttJ11o6g0nSdxnSn5eRP6jNuUkhfF9bb1GWE1dYYc0bU43ZgnCM+sbbxQSljfoPk999wz7LPPProu5fuWaizy9eb/H7X8M0vWaJRIaAdaJ5gIXo4yDv9izbfS1jqUkmZoaxN6HjX+yJ/DFgxFt9xyi67D8E+UadYO1jfkN+Q45DmMA8jOe+yxh64pKeUt2l5X5mJtQ/5GPsjLzMjdGF/6ycxNaDHlHK4qAyHrby2BZVYG8WNbFwnAQ05HTqDI2Skqp2OkxxgXywbwMdZB2bJI5RoMVzgo0GXyhkFrx6D3YXDGuIT8zrw766yz1OHAOkxBNmRdp23wW2QzDGXoPRgw0d3QrXAi59fqJjKN4TlqOYM2j5u3DjOGsTGubRmQeTEMHTHHkBEsA366rO8m8+Nwp0CzFkCGzg+NmxyNPvXv//7v4TnPec7QNoYmdKMNjP4gF2DER/cmUHjnnXfWoA8c69/85jfDzTffrP8jU/DCsEvBdgNd45Aft7w/LD2kXDfAZJg5z311ShM5iOcMM1cZ69QF+ZAdMpBHaRPrGRlNrCVFTqP4+eiD3IPtCcc3DgLWA2yFOKLQE3HEsEazVtqctTqgH2SsX/ziF6qHMn+x91HgOQSOoq+wTsvRHRrkR3A4WUGsd5Rh24B+ghxH4CC6Me/0g/bQd2Rz+k8/sG8gM+EoR67CyYRND5tCXJh3X//613t6tTljkEPBgWBgkg5Yo3EWWRm2D3Z/k3fGn+w97DjwfHDF5kDQFgXnB3gjQ+QL9gTGRbarVNsK+h16DplkyB/IK9SJjQBbZVmh/8hYzB9svcwH+DPzCLzhbzg5yXZGvqZ+bA4UbIrYqJk7jCPjh1zAGGJPxRbF+OFcY3y5H7sFsjAZiwQ6lDlnkBFxVDKu9I2+cG9ZYe4zp9D3oAd4OvI7bWDuQwc8Nx77srqqfI99CxkPOxFYY8/FVhvb5qvUU3RN0740HVNonjUPOmVc6SNtYg3nxXpHIcAMmR0HOeOEH4K5y3wCB/gZdAz+zEnWVQIT7f6ivvt3iRGQyeClDwIi4GXCeMkL1xf7G4tiN+UOEcgzEWT1GllMdJ9gIZAp1/GFTPZMnGSZEEgmTLV3jTClTAggE8aaSbaV7mXd+1E+COPKxJinz5BFO+PwRiscRiuROpko3Lp/rLVXDA6ZOO/0ecLgMslAy0QJzcQYkcnCYrdnwoAzYcqZMMBMDIKZMPreb3wQYSIThts7xJT6xWCdCUNd4Lqq/4gio+2nzXaoqdUJBpK2nclilwkjzcBWHCqZONG07+JoycRYUrgvtyx8mQjqmURjZxzaKcJDr0mMh0SzKEbClHW/Y2HMmTCn3jV8EOUkk2hifRZtEgEsKxpLccRloqj0rhOHXCZCkdbVZDyazIMFOiL/pDwnpI0xSzFe9JlxlgVEx0IU+dIz5EZJz7RLhLhMlN5MjDyZGCozzmcQgYmfekUEEZ1jojxmzEuJEsvOPvvs3mGsTeYSD+l3hhzzWrJdlbbhc/CAa6+9tpC2eg2u+CHVPKY9IpjrvuuMX1xovzg3lPeKYpKBZd0iQQaZOEcyEbYziQLOROjUecRneBF8Ex4Kz2EsTz/99Ewi/jPZIlOvg1+y9zs8iuvFAKjXSfZTJtumZiIA6XXwe55TVFLMk7jeVPw8FX3StpS8KO5rW59FwcwkaEPHjnVAosV0bOs8T5SOjDWY+3mx7otyk4nDWw8wF4FYaV0U6t66LY4MndPi6FjgUSnHYoGK+/wzKn6JfCHBQJkojypvIQOBlygJmTjiF2hhG+sQD0hFM9SVip5HhT9tHqbAf5EVZVeDTIwpeog4cz4uYhzImNOMpzhw9OxGMdL1Lkkhb1FZ3XVSDCeZ7BRRKDMjZ0OrZTJzU1psYw5XlYEM+Kr8WAKdMjH0qGzCGCKbi8HNqpnyLgq+rnvoGvC3JqUpzjyb9rM2i+Mzm//+AABAAElEQVRQ56CtwybTizFUz3JBr+Bc0X4yRBOZZlxyxrh5a4oxbFsGjOdoHTqa7us7/YYOOBcJ2ubFuUbM83ypy19jG0MTuonbwVyWzIZMDIiqU8X2B+aZHKmh51BZX7BnSLaf2lo4Vxz9fFx0aP1oQg9trBu0q86ct35UeU8lB9mzqs5Vuz7le14fwG4lQRwDHyGZL5kEnKseLtnimTgLMwki7tkRGVNxYGSSbab2OXFoZcyRuIgjNps3b57aFWNdQbajUzshOjzndrGG2TonDpHe+XZN2iDOMj2LCnlItvrr6cd8ph+MsTgElC6xu2G/gD6hQfrEmWlcExdkPtp72GGH6Xls2D1otzgM9Aw57Kzo22ZP494mfYifPexncV6pfoKNlbHAbijHF/T4JnoeOkS+0PdLxM4rQdhqx5AgoQz5lzFHvwEnbATisMvfusD/6IPYjjgjDIzFaaX2BOYK2EjShJ7jJo5MldVMzrFKxAGXYZOQJI3eWWrYpDhbTRxxqutizxSnon5GnseWxgtbat5uZfWK80ftI+LMUds19YkD2X6e8g7/xXbNfJKgp+zII4/UuqlHHN46d7CFQQcpCm2RTMTeWX3Y55HzTP5r8oymfWk6phJEk0kCj9KMOFaV/plP2PiR06Eje0kgWAYfQb49QtZQ5hxzRBzDOh/5jTkozvNMgnG03ibY+L31ESBqwksfBFjoJMKjZ3zFYMTiky842TBKsLDAmCRyJmMhKyqSDaOONZxR8YLD4i7RIcqgMdhJNMMCt0NItAUGCSM/8cQTpxycyYKA8mkCKUyVRU+iI/RaiTxXozsMyvqBg5FrcHjJtmpq2Fjgwf/3z/z587WPEpGh9TdxyFn9LEwsEPTJFiYM3ChgMcOU7BQ1CvBsMIbJFCnOGMzpA4IBi2C+wAA5PBZBgechVMD4Y+OnRB6pIcYwLHPI8XwM8HZd7JCz5w4zHinmgT2/qtHFrq/ynnLMUowXba6qUIySnmmXZMRmsq2F0itOXoni5OspBSMW/EAisnU+cS0KcCzIDjOXeFCZQw76wqAAH+F5CMgoB6lKqnmMko0zBGGdoIR8QVGCDnHIYVxrUlDaMRpD0wgl8HSeGfMH6peIsJ6RGb6JYMl3GAzigsCEYER9EnmkBoN8XVyfcp6k5Oep6JM+tsGLqLetklfAUzjkZCs0XWvzyg1ODYkm7Rm9WRPztJhyLKpiNmp+SbskWykj4AiaKXLIWdtTrkMpaYb2paLnceBv+FZ5Z91CdsT4g4EhP2epQ6J5lQcitzGmElG9QBBUSnmL59VdJ4uuRybsJzOnosWUc7iqDARGlKr8GIMGwSpmZJOtKjXoLZZNHqvxsb+S8a8BhRj2CVprUlLhjOEQ3Qr9AWMF+hlrNUYgAmgIsEEngt76lVQyzbjkjHHw1hRjOEoZsA4d5R1y0219Z67XdXIU8ctBNoZUdCNR/WqMho4l46EXtGg0C08j4MnsCQQY9uNB46DDFPSQct0Auzpz3rCu8p5KDrJn1Z2rdl+Kd+x2BMojw/AaFJjCMxkngldw3Ejmk9qw0Otj2xbXybE3vboH1Qst4ZChDQR8Il+dIcFsfGbNZS3jWcjQBHSlagNtxpZgcgD6CsEu0Jyco6fBxtg3cFRhJ6V90CkOpDJbKPIi9Mq1T3va0zQAHzzyJVUf8vXW+R+5BmcctgZsoTgwsMfSdl5l9lCCERgbHB0kQaD/46DFoWb3EvwrmWmlzeEexhlckbVpAzQbF8loU1tqHCic1zO5Pp7HkvWcYbfEnopDzxzByEXYPQlao42yu4U6ZePn2edYfu8XhMX8QadmLUeGxKH9mc98pueYpj6ctwRyMH/5LUWJ5xh9wSkeJ7MM84wUfUk5pvQBf4El7MgxWUr7RX0jKBxHHFiQIBAHUEKnrOXM1S9+8YtFt/t3LSLgDrkK4JIRgWOLCYzhVVJEpyyoECjefXP0EFmLEylfUGJPOumkTNLJVamNfycTDCZFhgbZPkVRqCxuKJS0BQNI3gCdXyQGMXrajeecKDIiVFhY80ZlayPXYvSWFFZ9ftkCZNdXfWcxsDrLjO4YBSTFuOcYJWJjviyKcWFBon1EQHBt7OyMr2P84qxHjJ8xU2Kx3G233bSP4FzmkJNtJ9S5yTW8ihxydceDdqaYB9bfqkYXu77qe4oxSzVetLmOQjEqeiZq6dOf/nQm26rovEWBZD6UFRP4mEsYolkYEWCsDDOXuLfIIQc9oahC70S/Iyj2a5u1oc57qnkMTYMHwh4Zs+CaL0Q8kUlTRvP568v+j+cGSg+RY0VFzthU4ZyxQumQbSsXECztHoQu+IsZo4t4dsp5kpKfp6RP8GiLFxnWqd/bcMgVrVu0G7ngCIlak33bdS0hCla2n+h1KfVY9Cqu8CGmiTblH2sKwTgEJBkfzGfI2XW8p1iHUtIMbUpJz9Q3avx5ZpWCkQRnBsobvBJjf1HhOmQoDC4EOzBmseMupbzF8+uuk0XXF/XDvktNiynmMG2rIwNxfR1+TFQ3yj5rHcZu1rGitRY+RrY4BgFknzKnHc8fVFLijKwOfzX9TLaY1vmKAREDKIE3Rfpavo2pZJqYpkclZ9CXUfPWVGM4ShmwDh3lHXLTcX1n/auSIWe0UMQv+xmTuS8F3aCzkL2BnYIXht2iQmAhmR/ID1tttZVmsxRdx3ejpsNU9EDbU60b1FVnznN9lZJaDuKZdedqlXZWvYbsEWQY5hX6HGtgvwAO5ivBnKwvzFccAWSj0Id8iddiHF7My6LruI8dYSxTDf2dYBN2cMGhgr7JO7YD2Spc7Vqp2kB7zCGHjZL5R1A/6z22T5ISKASqE4QMTtj1oNOyvsSOSHYrQM7Il7ZwzD9n0P/YGMAdDJBp6RNzwBxgRUkAODgIeCZzkR2/TO7FrmBBh+Akx5Sok66oDchQBPaSgUfwL47QODPY7qE9xhNoEzuamYPNruGdHcSQz3gusodstVmYhBHbo5jvjHGR7YU5jWOP+rBb46QtKsiLtImgFfQAcIltzWAlW3bqnEnhNLM20A/WAdrHS7bM12A7+32Y96Z9ST2m9AE+gH5OH/vZ5tHZbFc6kl/yTlvZSlYzIhlXL6NFwB1yFfDGMAajQRllYSW6ssh4HUeu4OXHw5xXSEl7JlqCSAcicONC5BkLK1E4LMj5rTFZmFiAybSA6GSvXo3EjusgsoHUVWM+LIykKpcVGCIGYxZOHAcw634Fw4pFyPQj+n515H8jZdkMkSjGLD5Fhcw2nG30DYcZESNxsSw6FiMYOxEDLFz5FwwJR6VhhEOCFHorKQ1EdceDNqSYB9aXWNCjv8xd2tS0pBizVONFX+ooFKOiZ+iOLQDgGwggCNL9CoIsESvwGMYKgQ3h2sowc4l78w45BHR4DzSCsmBRdPacVO+p5jE8D/5A5jGRhgjt+Yg75hLGtVjAG6YfpuyAP0EKbPFQVGzuch3ji3BZVsyYxLVE1OW3A0o5T1Lyc+tjU35quLTFi6z+1O9tOOSYy/m5a+1mqw+LSCRjNVZOU4+FPbPK+6j4pbVF9sBXhQJ66Zchx/Up1qGUNEObUtIz9Y0af55ZpRAZixwG/0OmNYNM0b1ETWPQkgPHp8i9KeUtnl13nSy6vqgP9l1qWkwxh2lbHRmI6+vwYzDCoWXbxrM2sttG3tCGfoNxCeNa2W4APLtKSY0z+gLzFTkCpyKGGQIfyCgoCrIsamMqmWYccgb9GTVvTTWGo5QB69BR3iE3Hdd3aLiOQ66IX/azMTDvUtCNbRmHXIBMSnZb3r7Cs2JjN4ZnaLusjJoOU9ED/Um1blBXnTnP9VVKajmIZ9adq1XaWeUaHDA4X5BHmX9k8BBwkl//4rpwVuFEQZ8niP74448vtBtyD7qGZZXh/CAjvcj5wXwnKJ91mO1Y0S2h3TMkQw66zJeUbcA+QcYp7WO3ELKZoB9sSvERN9C67dLFMT5sPVlWzCGODIntg4zKfEnZh3zdVf/HscXxNgSfxTbS2CaZz0rCXov9hqw6bKXYXSjMGZyY2ISYS8gjOLuKnGdcDyY4zbCBkFmG46Vo3nG/2X6xP+OQzRfuY27ZMRqMD0HORXw0Dt6hnTh58/YV6kOmR29lDElKiIPI7fkERBFYiUMbeqCd86OEChzJyJNkbmGLJtMz7yiyuuq+40hlC0z6gCOZnRCK7PdV603Rl5Rjau1mTq2yyirazyLfgF3HvCC4HTxITGF9BH8r6JvQZVFCkF3j7+0g4A65CrgyWRG0TRnFiJ2PAoD5skDBcGBMvIoiaDB+kx1H1EjRgsvCb9EX1jQWWggYAuFMG8smK9qOIS8ss1hbVIbVF7+zfQJ7G0Ocg7LpuG+cDrlBz7ZIDYR1FggWr7IXC5G92MuYbQSspDQQ1R0Pa0PTeWD11DG62D1V3qsqA/3GLNV40d46CsWo6Jl9xi0yh3mIw35QQchHmIIe8068YedS7JDDUIZhFGMUEV3woyJhbFA7q/6eYh6zfRiCsAlU7MGPUCwHABfy0KptK7quqoIeKx3w+n4OORQoC6Iois5KOU9S8vOU9AnWbfGionFM8d2oHXJs0bHWWmvpPIc2mRdWUo+F1VvlfVT80trShtG43zqUkmboQ0p6pr5R488zq5Q4IhNlnfMUhikp5S2eX3edLLq+Xz9S02IKWYr21pGBuL4uP75EtoCHL7HeYZjEsJEPGsSogsyDoZDtTJuU1DjTFmQJOehe+4BTDsMqBiqMjVVLCplmHHIG/Rs1b001hqOUAevQUR2HXFfXd4yqTRxyg2wMRldN6YYAEDP0owvAN4sMqxi+beuuftmntGvUdJiKHmh7qnWDuurMea6vUlLLQTyz7lyt0s4q1xBshJ2IecerX7Am9VlGNusL16Ozxjam/DNxPsRbGJbNbTLyyGqhTgJ2yZbCKVTkEE/dBgLbsR/wbGyGrJvIAGQgxQUnlAW8E+xelM3F9ci1yI2cF82r6Oyx1H2I21nnM0kCJGVwln0cvM/5XWznCCZryjnJ8TZ/zBm247Tt/+gvBZkJhxOOTe7DZnz22WcXNoeMWnDBoYTMhU25zJ5rDnDqZL6h1+QLzyYoGBkO5xSOsXyAsN0Tb4HI9dgxaE9cCC7F+UNd2Dg4tgMajQu2cexMlhHI1uHxbho4EnH+Mf+pA96NrJmvJ66z6mfqJskFpye4kJ3HblDDlhR9ST2m9IW1FYcx40BfyRIv8i9w7U9/+tPe8U/IwART4vQ2vKkL2b0scJg6vLSDgDvkKuLKnrMswkbUbMEAcVohAphoGIzodg4UmW6kZFuBOZC2TLREfhGza+wd4mAxgqmTpcF2dxhzicKwDJqi7Lci40IZA+dZcVZfWcq4tYn3foat+Lo6n1MJlhZtw3YVCAosnFVeRATExqSUBqK645HHbdh5YPXUNbrYfYPeU4xZqvGirXUVilHQcxyJQio5QsmgQro4h/LCZ1hccaaZIDfsXIodchijeMFDiAxHQWQBbrs0mcfwL4QNy44FG2gcwRI+ivCQyqnYhoIOLzKHHEodRrG4pJwnKfl5Svqkv23xohjLlJ/H7ZBDKbGSeiys3qrvo+CX1pZRG41T0gx9SEnPhsko8bdnDnon4ptIW5R1jDO2Tg26L/97SnmLuuuuk0XX59sY/5+aFlPIUrSvrgxUlx+jj7AVPGersgZzVjPnkVhh/In0Rk+Ko8jt97rvqXHm+UR4YwQ0WQJ9CvqPdbmq7Wwi04xDzqBfo+atqcZwlDJgHTpq4pDryvrOPB6FQ87oali6YQ4QkGyG7LLtQeNzm8uOwLC2jJoOU9ED7U+1blBXnTnP9VVKG3JQ3blapZ1VruFYF7Y5Zt3jRTYbRuyiQhtjpxTZcchHrJ9lJXZ+WPYn9eQLWecWQE+WC04MdPh8aaMNODLYehH640gesrZwJOXtB+ak4jp24SnKmKK9OILYEQs8i84ea6MPeZyq/o+MsPHGG6tzh0xdKzjgwIQ+kLBBNhaFsUYWYotLgpPie/KZZ/14FE5cEjioH7sQ87CsoCPYHMXhh3yXLzhjcCpSHxmW7BZWVpjDZvMu23qUzEgSVKgPfIqO+KAd8G3mNc4isuhYN5G5cDAzf3Es4yzDgcsZZ6nsOewEFQdxDHKMl2Fh36foS+oxpW0cP2O0hPOWAKaygqONtcOCBdDhsOvXCUorq9u/b4aAO+Qq4seiggMMpgLzwUBsTBbmAWOGebH9I4sVnmfOKyBiwDzVZNXttNNOug960fkL1hSivsjAwOkHI8MRhyCH0w/jrmXqpXDI0T4YIX3qt/+vta3LDjkihXCGgjtZQMOWlAaiImNPPwdp3OYm88DqqWt0sfsGvadQBlKNF22tq1CMgp7JgmVrB2irbAuBPM44mNjigHt4HXroob1I82HnUuyQIysUAZJoKwypCPQIiMMYpPJtL/s/xTxGsELIJCUf3mr40BcMw/BL8GlaRq2g096U8yQlP09Jn/SzLV5E3W2ULjnkUo9FXbxGwS+tTaM2GqekGfqQkp4Nk1Hib88c9I5jw4LDmmyFnVLeos1118mi6/v1PTUtppClaG9dGWgYfhxvB4cewjY5FjVNfWwpjWEg3sKqH5b9fkuNsz0rPv+VoCcMi2VR4nZP/r2pTDMOOYM+jJq3phzDUcmAdegolUMuJU75uTrofwzfo3LINaEbc/jbkRlkv7HdVl53MacFOg79gi+VlVHTYcpxTrVugE2dOV+GZf77NuSgunM136Zh/ueZbI+62mqrqd6JDZCzsGzdy9eJwdvOwkJPxYEWB67kr+d/HFsEynI9GVdlWTxnyNaUHC3DdQT/o/veddddU6pM3QZo7wjZshrnInSF84XMLfhfXEg6wDYKRgS9nHzyyb3Mm/g6Pl988cUaFExfimyPqfuQf37V/+Ev0C2ODpyNsbPIMl7pA3YJ7KM4KAm+3mKLLdRZFWfU8cw42xsbDDwqjyPXMb84mx4ckVOwLbMrUFGJeSMyeVmGFIFSBCHR3ny2X75edmuyHVvY4em8887LX5J97Wtf07lAfUXBxmCFLXbttdfWZzJ3mcM4kDiSAToCJ86gw7ZNFjT0lqrEAe5gjayHHX2YkqIvbYwpfYnPYsR+OCjhh62T8VNY5iD4k7Vovoph8PF7miPgDrkaGLIlpW0nx163ePIpePnJ1njJS16iaekwQ9vL9S1veUs2f/58FRrZQ5esubLoURgRhhciizhDhhRfBIF4X2Uy5VI65OL6iMSIM/qKoOmyQ47oXRYuhAHaySI1TElpICoy9gxyyKWYB9bvYYwudm+/9xTKQKrxop3DKBRt0zO0i9CMsIKjGAFnUImjpxAgwBklljLMXOK+2CFHQAA0T3YctELkE4IeAlJKQYjnppzH1MdcRjBmywOi9MEHbOkDZ8NgaEMhaFJGraDT1pTzJCU/T0mf9LMtXkTdbZQuOeRSj8UweLXNL61NozYap6QZ+pCSng0T3keFf/zMss/wdoxOFhyBUcEC1MruKfs+pbzFM+quk0XXl7WV71PTYgpZinbVlYGG4ccY/9jmyByxRDYjs1Awjm8l21Wi/4Bp05IaZ9qDTkA72XrTjBEYQIlsxwA4qKSSacYhZ9C3UfPW1GM4ChmwDh2lcsilxmnQPI5/Z0637ZBLRTfwGs7ltjOlMbCy3Z/p+tAwRnMMyBgmMfr3K6Omw5TjnGrdAJ86c74fnvFvbchBdedq3J5hP6N/s+aZrIOTAhtdWeFoGbKe0E3RsTnuJr+1c3wvcxcZ1HbWKnOUYCwnQNeOrCEbii2ii0rqNuAIIjHA+kR2PPp2vhA0gUzAdXPmzMnI2iorOOvWlG0eyaSDLvJJCqn7UNaOQd+bHogTMp+NGGc70efDDz9cjxYiKImtKpknccAAn+Pjj3Bw5p181h623iWji3oJ7O6XzYaNmfNwuRbnF+fC5QsOJRxgJCwwl9mtrWxbcewojIkFbsNz80FW0CJ2VnYrYgypL95pjOdTP4kjRjvYzeFbZMlBI+wWR/YoWc2xozPf9mH+pz7bxQNcsBnhRLa1okqd9JF6eE/Rl9Rjan2IMzXJ3sWxOajg9GeOYkdj/Ej+IbCdvnoZDwLukKuBO15lGAgTGKcYh1mieJqCh7GYhTf2VhPFheeZBQ1CYVtLhJ+igkGDSGMUxPXWW08jKfIe69h4lCJDziK2YFhFC06+nV12yLHQIajTl3e84x2VIyFYJMHZFoSUBqIiY88gh1yKeWDjNozRxe7t955CGUg1XrRzGIWibXqOI6EQzDFUxcJZEb6xwYS5TPaGlWHmEvfmHXJEJlEvigW8jOABrikTzuz5dd9TzmN7NsIUZxOgHCDMm2EQmkfAY990o2O7p877qBV02pZynqTk5ynpk362xYuou41iihhzi9cgpaioDakMdqnHoqitg75rm1/a82MeiEJIIFNZSbEOpaQZ2pmSnuN+jwr/+Jn9PnOmBAYFaAOFna2/hykp5S2eX3edLLq+Xz9S02KKOUx768pAw/JjjD0WzU/AEY5ijJbgwvkfZUbCfpgW/ZYaZ56BwQHZgcBIooJNfjAD4yD5LJVMMw45g/6Pmre2MYZty4B16GgS1ncMcG075FLRDXOYDDgyccmUw4mBswTnwPXXX59xrinZNnPnztWtaPPb6XF/XEZNhynpIdW6AR515nyMX7/PbchBdedqv/ZV/S3e5g9ZZ9DRLp///OfVfse1bAvI//1KvHUjZ6khV+UdG9w/P3K6EHSOUwO6Kiqp23CJbJ9PEAt9QubDDlgUwIItdNNNN9XroFEcdEUFmYuALoJiyAAjICbvCEjdh6J2VPkO3gI/KXJKxVs2gg02XpIzcIodIRmF6JBxwfbHuXJcy6vM5goWYEJWHteRoAHfKyqsh8hgnEXX71rmFAki2HzI9mQHtrJCVh/PpD54LM71fEaonUeHMwcnH2ek5ktsC0fWIukDGzaZawSB13GO5ese9D/2LLY1pr/0g8xA5medAmbQHe9N+9LGmNIX6mV7VMaAsWDe9QsAsP7TJ84ktAQf7sdhmR9nu97f20fAHXI1MMZpQwqxGSFgrERxsLAQyWAZc+zFuu+++6qyh0GJqAS80URsMeGLhETqhqnCyCEqCIXMu3xJ7ZCLD5rGEYiA2k8p7bJD7qSTTlIBCObLobKcvZdf5PN48jsRdgiklomU0kBUZOzp55BLNQ+sn8MaXez+svcUykCq8aKNwygUbdIzbSJtnIhx5iMvlN5+Y889bG2BsYjrSe+Ps2nrziXqo+QdcvAsotHgMRaVR6QMPCrVYpxyHsMHOfslLvxPexHwjB+jpMCf89fG9w36PGoFnfaknCcp+XlK+qSfbfEi6m6jdMkhl3oshsGrbX5pbRq10TglzdCHlPRsmPA+KvzjZ/b7jMGAoAjWKs4A+cpXvtJXdqQuZEuMSCiDVlLKW9RZd50sut7aVvSemhZTyFK0s64MNCw/Jrhwzz337G3fjx5E5DgR2mSsUG+Kkhpn5AKMFehhnAnDfOVcFgw2GAbZaqtsSyj6k1KmGYecQR9GzVtTjeEoZcA6dJTKIZcKJ8a4bkEHbtMhl5JurG+MERH9nNFEcAA7fmBAJrsIfsrvg3R/6ho1HaYc51TrBjjUmfNcX6W0IQfVnatV2jnomjgAhbUCWoHuywqBt2QNIRcxL80uWHQ9/aF+nAXUzdpEwGlRic+xG3QERuo2WDYbfcI+UZQdR1/suQQgswWh2dTy/eH8PXa1ob6ys9GsrtQ45tvS73/6hJxrDrb8OVtx5iDtxAFL4CZZgthZ8iVPE2XbeyOT2taf1Is9Od4pLa6XbChkLzDnWpIRimSw2MnWbzc0no3NmjlMZhtnsHHcUr7EjuqybM3YKT/obLN8/U3/J/DcMgzBhflG0EbVQmA323RiU+KMx6Z9aWNM6Qs2O4JS8BtwLhz6bL5wpiEv5nNcmBOc22dzByc6a4GX8SDgDrmauJPtxlaSEDhG7H322UcPNydVOd7LmfRisty4jgnPdpa8YMhF5be//a3uwcv1pKSXRYWzyC277LJab4oMOfpDajnPhaAPOOCAvk6DLjvk4v2RwYhsw9jwU4Q7ih6LD85QiyrAQcfZWmDCi7TnIiclCj4RJ3YdEUv5tPsiY08/p0yqeWB9HdboYveXvadQBlKNF21kEbGtEhAiONukSmmLnnk282j33XfvLXY458qEbWurRZghnJPxhVBhpe5csvuKHHL8hnGGqC+CBpjD7HWP8oAC3bSknMfQJsazvDBBGxEo2AvbtvEo2se8Tl9GraDTtpTzJCU/T0mf9LMtXkTdbZQuOeRSj8WweLXJL61NozYap6QZ+pCSng0Tex8F/vasQe+ck2HR0MiOGAL6bX0M/2ZdYG2Os6hSylu0ue46WXR9v76npsUUshTtrSsDNeHHnANiZ9kQmY3RBiMPZ10XrdP98Cz7LSXOBEGyfRRR/mSpIPdbVh+H2iP/YOSk/WXbXqeUacYhZ4DzqHlrqjEcpQxYh45SOeRS4VRGS/2+h17bdMilpBv6Ae1idMT2whqEoZo1hPeiYOd+fR81HaYc51TrBvjUmfP98Ix/a0MOqjtX4/YM8xm7D0HwZHGxRhD8iVO13y4scRbky1/+8kJnhrUFmyHzGP2VnWoI2C9yYtFvspTsHDvWWxwiZSVlG+xcOIJWMNwfcsghU+xctCPOmIrPwcOegIwVYxafvRZnnvEsrqWk7INWOMQfsgDhjWussYY67/NVMFacbW82QN6x++JkLbIZso5Z1htYQsNmd4zrhpfZFqHYgtjFo4i3cS+7HWGTtm18sdGCOXMGzHmnxNsaksVXdm6ubRXKc5HtyKQrsgnFvIy2WjYkmOH8of9x0B6O1/yWn3Gf+Uxbrb353+r+H/N2bILvfe97B9qD42dw1hw2dhxy2HWb9qWNMaW9OGSxgTH3yLjknOd8+c53vpPh0M/PNbCGn0Gv3L/55ptrIkv+fv9/NAi4Q64mzgjgb37zm3VhgqESRUDESJ7RwJwgEgwV7F3LQs5Clk9htscTcUJ0DERB2jrbYebTeWGKZLXYNit2Pp3VwXveuMD5UP2iedi7l8gB85DD2HEKFDFgmDvOK7zwtJNoNCIHmhYWJTCiTiJGaFNRwbFgBzqzdejVV1+9wGUIKAhAtl8xCwBKOItDvsCIEOxxfBJdwF7QVvJRL+yNXJR1EzNC2o4zMz++dccj1TywvjQxulgdRe8pxizVeNG+OOKKsSCFu2gO5/vSFj3zHOiFRdzOnYRuWPzK2oUAA90TYYWRiM/xthB155L1tcwhx+8s3hyqC/1DN2ypy9ZjsfBs9dR5TzmP4Zs414sUFdoEv4LWGXd4Llu7DVtiIa6fcMLWVyhFPBPB9cQTTyx9ZBxEUeQwTDlPUvLzlPQJOFV5EfMcHoxCz7YTRYpNKdgJf8gb2wZt81H06Hwd8M2YpuN74kO04zNquSb1WMTPrfO5TX5p7SCKkSAmaAtZ5+Mf/7j9NOU9xTqUkmZoYEp6znd4FPjnn1n2P2suASdkJjNWrHPwQQKO8usHNAz9M14YuHDcWUkpb1Fn3XWy6HprW9F7alpMMYdpZ10ZqCo/LsLglltuyV4vmXE29hgU2SqOMzJSlVQ4I+sjE7Be84r1BmQdgu/sPDmCJtkaKj9/6VNKmWYccgZ9GDVvTTWGo5QB69DRJKzvzHXsBPBwXv2MtcyhIn4JDmUlJd0QYEtAB1vDDQpuLGtP/P2o6TAVPdCHVOsGddWZ81xfpbQhB9Wdq1Xa2e8asvmZa0YbnF9OUFS/wplYbP/GPchHZfYsZCKcGtRJADlZUDiviwo2LAKe0NFZq5Chiuxadm/KNsTO2tjRZs+yd853ZP2k35aBRR9Ze3nZ7jusx+ZcpD84PMg8g7YJsEW2oKTsg7Wx7rs5p/L6WFwPNlmTg9j+D0diPjCf6+Gb7KZm9lv0SfhPUcF+bPYFbDM42fL2YOrD9oGzDlssNlTLQgNjHEA43XByMg60i/Yxf7AJFTn40E2pD+cwtlbsLkV9gQ7NFkz7qJv5SJ3wZbZ3xF5z2mmn9bbSJJOZ9pYV7GLzZXtI9AHa26RQ12GHHaa2dOYj9EhbqhSzDWNDZFtzG6OmfUk9ptYXzkklE5d+IoPbmc72O+/YEkkYgZbzJT4HkSSjr33ta/lL9H/mWxfsMoWNm5Av3SE3xEASkUDEBAQAc4PJ5gVSGAqGWIusIdKAqImyctFFF/WIinrZ+5atfGB81MVihaKIwwknH9dYeinMB0bItSx6ccQGziY8/WUF5kM6ukVt0B+M8ixEEKAV2oCwgHBiiw8GayLU8LqXORns/n7vZBdahgup12VnkbBQGJ4Y7Fi840IbWehXX311xQeMaCMRHhh3cZbhhGOseAZCDQstTpLY2E+/iYoxJyVCBkoFGIMXCxzGDA5jffazn90bjze96U0q2HKNlbrjkWoe2PMRbohAAgtezEna37SkGLNU40Vf8oIz42eZiPSX38sE2Dbo2fC1KBub30QSIaBDq/nCWOGQRmCDBvOH6NadS1Z/fLBt3pEN3TKP7Tw5oqzgZxhMi9podQ56TzmPaQ98D3qPacvagLAPP0C4xyme58V2XZV3IuTZngJaYRsGtr0tKowhwo/RVVkWLfcirNq2mmUOw1TzJCU/T0mf4FCFF9F+skJZ/ziPCEGy3/pFvW0V1t84U7rsrIN+z88bvcuCO6gDOiyLVEs9Fv3aPOi3Nvklz0b24JwOaIs1GANcEd1zbYp1KCXN0CZKKnp+rLYF/7aN/4JP6/8fstW6667b44MYGZjj8Or5olybUYDALdZk+HicHUftKeUt6qu7ThZdTz1lJTUtppjDtLWuDFSFH5dhwPexMRu9ge0gB+1I0a++/G+pcEbmxxhB9DDbXOcNW2effbZue0dgDbsFHHTQQYUyREqZZlxyxqh5a6oxHKUMWIeOJmF9Rz/C2G+yLHossk9ZKeKX/WS0VHSDPsK5UhtssIEaoIn4h4dhJETXw3BMxhE8CF0P3aZMbrC+jZoOU9ED7U+1blBXnTnP9VVLajmo7lyt2s6y6zB2YyMy2kB+Kdq+L74/zkQq0/eYlwR0o+8TqPt6CW7BWVtWYmcX8hZnJfYrKdvAeV8W8Fpkd7N2sIsN9jCwIlkAmxt9xKmD49HsidAm/AY7JgkNZ0i2PfY3+sS2gGa3SdkHa2Odd2iVjDZst2VbS1IfjimO/sAuyniXzY84Ox2MyrZ5pM68gzxvxwUvjjfhvEHkMMumYwcAdjmC7kg2AEP4YUzf2K75Pl8YHxJLcO7gjGPNZQyLSnw+mwWqIlchX2CDpW0UMrOwwdJf5jkBe7Gt1erGIYt9myAD5LGyoFW7ftB7Xneven4cNl70FmzN2MTY8vLyyy/XxzXtS+oxNQygH3arQH5lm1OjH/udd2TzrWSHLgLw82siY2x2jri/8f3c0xW7TNyuSfvsDrkhRhSmg5MGAkA4ZJ/ZomIEzHU4z8oiZbiXjAuyJzAqw7xWlcPS8fDjvSbagChxFgWUSnNKsV0QXnsYMEZphBUYMc+iDl5kv/Fbngjj9sKA9tprL43Soa0sLERnsBDjuKJtMFjas/766/eiSTEy8yyUXBhgv2fEz4s/I9yTsm/9xghrDDB/HcZ2iy5h4blEDprNPxMnBsINjgXDgIUAAx/txyHF4gZ2LEwYy4sM+HFqOc4UIp1YrDA0cf4EeOGc5DB4y+4juoAtB8CCflHqjkeqecCzwYb22uGs4FGUxce1dUrKMUs1XggTGFJs+0WEHeYlUSmMG/QTR0bH/W2DnuP6MUCy/ST0guBG6nx8oC2KJkYjhBUEBxQAovDyDrG6c4k2IGCguJlDyOgmbh+KLPPCDnclO497cMBz/zAl5TxGMAQ3hE+c6jEufEbhBzOEEgRNBOlhCvcxBgiY0ArKBQEHeR5D3QiP0L7xGAx+jGG+MC/BFoMl19oZAUV1pponKfl5KvqsyotYwxhv4/Ns/4GiN+qCMQdnLPRiY4xzCGcD41w0fkVtJCMBJ7jVUbTNNPdBZ6xNrFVcy1pCv+O5nmositpZ57s2+SW4IjdxBqxhhjJRFEyRch1KSTOGZSp6tvrsvU387RlV35GdUAKZt8iOjBnyI9lyzHvkJAKCoGPOmcOBZ7JR/IxU8hZ11l0ni66H7vrReCpaTDmH68hAVflxPEb5z8gwGIKQ3dvi001xxvjD3GLukQXEWOcLu1/gLLagKeYuTu/8eTGpZJpxyRnj4q1Nx5DxGpUMyLPq0NEkrO9kUWBbsPUWozsBFGX8r4hf9rMxpKIbxsXOVUIWwxbBMQUY/6FfZDOCbJHh2dLywgsv1C1akdeKdIJx0WEKeki5btSd81xfp6SUg+rO1TrtjK9l/WfeMKcs2w36wEZXFjBu9/M716Hz4cgiKyief3ymH+iMONc4j7WfM4562ekJnYA2lDn57Pm8p2oDOBBsioOGdZ5M5SI9l2diY2F3H9pIth86Mjo7Af/xcT6xYwr7KU5x9GxsZzEOqfpA2+oWeB92PPgijkPey+y3FiBHX3Aqxjobz6UuZAmCS223JDAyW0BR25BJOI/X7AY4tXBUEYCAk5PPODV5x0ZsAYw4VHBq4iSMg1mx37KTG88tyvJETiKzbaeddtI2mo2qqG18F4/h7NmztR04IrGngoHZjZAR2VHO7HLYaUhMYf5jd8J5xPrAEU9cd+aZZ07ZVrGsDWXf82zqQ+ajv7yQT9mtivags+CgxJbEO0GDfM/44rBCpsXexHxH7uAaStO+pB5T2sRcg8bIsOVVtJ0utgzokTGAn8UZj8xNy5DDZg59F9nDu2KXoc+TXNwhN8ToIhjCsCBamCKEWlQgeAxwGLhZbIxJFV1LdAGMnUOKLTMLAweGdAzERC0QHQajwZlkWXI451j0IUSEYhbFmBHhdCL1FsUBxkPbiwoRODBEssssAw6jKAIDabsYpxF6EX5JZ4Z4qRvHBwtHPwG+6HkwCdpDeqxt1Qnj5PmkqrPosIiBCwwCp+dW4uE3BovDksgbmHneWIcggAONdhqWdh/vtB0GDSNjYSgqLHw47jA0GdYwNJxvRPXg6ISREdHBGPBisWXhxLDK4oQzqO54NJ0HzBGiS1hEWDRpn2Vd0HcMzAh3RGvkDQ5FOMTftTVmKcaLdmLAhjbMucv8xLCLIEIUUZEhkPvaoGfqjQuOUSJPOfSXbFRoCUc6Qie/MeehceYteMQCPBFOdecSY4tASRQpDlkzljJ3mfcohfAnxhRBAUMpgprRCfOZQ9NxZuKYK8Mu7mP8OcU8Nn6J4gLdseUBygFCOzwX2oVvIWzgyATDWNiI29PvM+MPL2K7LRQp4xnQPvQDVqbUExkGz0HgjYVrtv1EEJ4vwQ0ItwgwRE+DX+y4Q2Eh+grhD9zzRo8m8yTuY0p+3oQ+mcd1eBE4k+Ftigh4seaNqqA4sq0DzrjXS2AHdGA0wTvzjIwtxok1oowuWJOIPGOrETtrifuhMYxF0BTzhDlOhDfPM6WK69i2GgMy4xjz6SZjkQrDNvil0SAyDA5s25oaLDjbEt4OZuDa1jqUkmYM61T0bPXx3gb+cf11P7POwKPhh8iMttYwdnwm0AMZ8gyJ5IzncvycpvIWc6PuOtnveqJBB8nMTWixrTk8SAaCfurw43iMij6zlrFOYsQo2g6n6J663w2DM3wV+YC1g7mHrsaajcyDbGKFzxiF0OeQjZizvODTGBLh4cbjm8o0GB6Z56OWMxhv1phx8tZhxtDGiPe2ZcD4WXweREfMo+m8vjOXmRfQLIZbjMk295G50GGZL8izpl/345f9bAxN6QadFnrG+Ig+TcaKyYfW5qJ39HbsKfSFNcoM5SZrjJoOY3l/WHpoa92oMueND+Zppcr/TeSgYeZqlTYVXUMfWTdoL87dWHZnjmFbY11Af4OXG23k68IpgT7PuoPNjGBgeDD0hGxBcDjbOjI3qadfQYfC0YEchW56hASolclRcT0p2gDN037kOOxpyHBlBVzWXHNN5SM4D3EOYaPL29hw/Gz1f7Y8bHFz587VoPxLL710ij6cog9l7S37HmyxnRHgjZ2RcWcewCfhl2ASF4KAsTMxlrHjEX6DbAEfBRuSKWI+RQbWCSecoM9ibsCX4oI9ATmEMQd/C0AAV2wKBJwzX0lgQEeibvRVbLXIM9j4rMSZwPBEjkcwxxS8EScZO/5gK+PauB9WR/yO3YpsUdqFTYsdnQi+w6EGn4sLTi7muiUuMEfYCQ3nEHSAzYXkBhz3eQziegZ9Zo3A5kIgBkElZscxzMEbZzYJIGwzygtdky2a+Z410ByH3IM8CBaxjaZpX1KOKXgwV/Ex0F5sn9j78gVZBdsjAWf4CghQQ1/C5oUtCxyYE4xD2Zbz47bL5Ps0qf8vRMdkML3UREAMaEGYWJDMlyCMKQhjKqxBHAFBnFVBDO1BmHbhNfalMMEgBBskvTsIIw8iUAZhCkGMvUEYWBBhIIgQHYSZBnFkBTH6BmGGQRxpQRhxkIy2IIxSv7c6eRdCDOIECOL4CsLM9Z74d/tM3fRJsnOCMOsgzDGIcy6IQ1H7SRskhT+IQyeIk0frkoiHIA7D0v5b3fl3MZwHiYoJEj0UhDHgGO5dIoJHEOYYJPsuyEKo/RKHnLYpvk6clUEWOb1OFq7e/XwQxqztFOYchCEFYdaKpxg6g0R06D3iTFRsFrgx+kecgkEEkCAZOEEYn94vxocg+zXreMrCEmSbMR0LxkYWyTBnzpwgEVVBIlJ0LIcZjybzQBaiIAtIkIVDx1EcF1PmA3NKGHAQBhzAoGppc8xSjJcIAgF6k6ihAIbMe3Eo61iLQBAY+7LSBj3nn8U8hEZl0dT5ye/MFcZLhBWdP4wftBUXyZCtPZdEoQhiVAiSTRHAJS5iNA2yLWPgWSIMB1mU9VoxSAfZfja+VDETIU3nO/fUKU3nsY2XbL2g9ES7mYPwBzH+BnG8attF8A0iUAVxaCgfrNNGroX/SFZOEIEwQC+iAPaqEIVBsYLHixKhvFwyZIMI5lOwgg+KUBQkajdItJKONXXCV2O+xVhLQEBvTaAfcRl2nsR18DklPx+WPsXpVJsXsf6JAqP8XhSNIIK+rgf5/rXxP+MF/xAlJYiyU/gIxov1lrVPtnrQNSp/oTiNdR0X5XvKPGENge9yL2srPAF+zZoPL7AiRiftt0TQLsCnhx0LqzfFe2p+CQ3CFyVIIYgCr7JH3E5RjHXdlsz9IEE7rckOKWnG2p+Knq0+3lPjH9c9zGfkI2Q05FJ4KLSDTAz/RH59wxveEMSZrTy7rP4m8hbPqrtO9rteDGmBOTdIZh6WFtuSpQbJQCllQ9Y01mZkYHi0GDYCPKuNUhdneKkYyoIExKjsTpvEkK88F1kQGYLCvEUPEcPfFD0E+RHZR5yNei/XN5FpxBiic3TUcgZ9oJ9iCB0rb607huBtpW0Z0J5j74PoCF6FnDJd13fmA+st64g4CYI4Fqzr+i6GyYB+i/6EvovO3I9fDrIxNKEb9BTTBeCbYlBUOwX2D/i+OKmCOC0CegD8zV58hw1DDLNBgpuCGGLVntIVeX8Yemhr3WDQB815G4MFJkqNf4aVg4aZqzWatcCl4mRXGUaOKFG7EXMoX9DtsLtBG8xNCRTNX6LzURwlaj/CBoS9RZxUun5Ab9AW8j9rwqA1E9qUgH5tF3KJBMDrc6c8NPcFbW/aBvQgSRQI4IGNi3VeAlxyT3rsX3EyB0kMUJsDGKEHY/cEq7iIAzLItoa6NkO/m222mcoO6ETYPOOSog9xfVU+w9MlkCeII03thnYP9kbsDsiy6H5W4IsSvBXEARvEGWZfK+9BJuYFz8EGmS/wTfDBDoP9IsaKeY89mJc47NSGwPXYGCRYWnVCbCLoSxIkqnhiW5AstyDBpGGW2Hwp2DPEiauYwyORg8CatnK/BBzrXMeWip2Ducq49CvwXuakBHIr/2U+80zoAd04LjwTe6js5hYkUaGn29EXW19kZzS1I8f31f0c624SOF339inXQ9fMd+anlaZ9STWm1h7GThybakMQp6h+ZvziAr+BhsUJp/oX8wG7OrYH+B0v5hT3Y5cqG/tx2mXi/kzyZ3fIDTm6GBzEa6wGBwxsZQUmASOWiO++zh+7H2ESwYVFC+bKAoBRIy4wBYhMMqHUeM8iXUZE8X1VP0OwOORYBKhbMo16AjELC4sm/ckbkqvWP8rrENZps2yzoX1g4aBP+YW/rE0IBIwhix6Ll0RZqDJvePMbAj9zwL4rq6vO912YB3Xam+raFOPFvMUgg4ME4y3jM6i0Rc9Fz8WQJVFWukDyGRpn/lSdk0V1dvW7FPOYsQEbjATMD3gT9Ayfwmga86eu4jBMu1LNk5T8vCl9VsGBfptRHwUF5c7LVARGMRZTn/rYN6Pkl2VtaPP7lDRj7UxFz9TXVfzh98hE0C+GJtY2FPSqstG45C0bo2Hfx0mL+TaD4TAyUL6eQf8TbIExQKLJg0Rkq/Nq0D1Nf+8CzilkmqY4TOf7hxnDcciAo6KjsrEcBqeyurrwfVO6YTywixAQjD6wtQQYo9thL0Gfgh/hgMPewjvGT+wkks2kegK8CsNv10qXxnkUcz6lHNS1scy3h7mILYJ5Cw9Dz8chQiBuVZkoX2fd/0fZBhzG2NuwsWF/IaC/qOCgJ6gB+sU5kHfi5O8ZZR/yzx7n//BM8MQxCm2iDxfZO5hjyNzgjo0TW6UVbJeHHnqoBigx9ySTTxMHcMTAR7GRUScOxzoFHkswN0HcjKFkUPad0zjxCEKgPYw7z+TZ2HWmW2nSlxRjangRcCbZs4EAYN5lt6gpfgZoDV8FDjj4Dg5+5gp2NHwL6Gj8NshO6nYZQ729d3fItYet1+wIOAKOgCPgCDgCjoAj4Ag4Ao7AxCBA9D3GHTIfZesfzT6ZmM55RxwBR6AzCGDElG37g2wBroHI8Js4c6GsoRixyVCRbS91lyE5z7TsUv/eEXAEHIGJQ4BdR8iQI0uNgAQ+y9E6E9fPmdYhHGTsHCBHtWjQsmwfrxmOMw2HSeqvO+QmaTS9L46AI+AIOAKOgCPgCDgCjoAj4Ai0gADR0XKmim6TRFQu21N5cQQcAUegDQTI+MXgyDa0cu6QZgIM2urP2kH2ANuQc2QIW6p5cQQcAUdgpiBwyimnBDk/V7Oi2FacbLn8sSgzBYtJ6idZeowlWzizhamcs9vbpnSS+jmT+uIOuZk02t5XR8ARcAQcAUfAEXAEHAFHwBFwBPogQBQuW22xZRTbT3HuB9/J4e/hmGOOUcOOHArfO2OtT1X+kyPgCDgCQyFAhhv8BsccWblVz6vkWA/O0maLLs5HKjrva6gG+U2OgCPgCHQcAbbDPfzwwzV4iizjo48+WoMZ4i0tO96FGd88xpCtYAmCW3nllXtbi3LGIVvFs50pa6MHxU3/qeIOuek/ht4DR8ARcAQcAUfAEXAEHAFHwBFwBJIgcPfdd4dLLrkk3HDDDWoMWHfddfUsE6Jy+Y5zmXbbbbeJPP82CYBeiSPgCDRG4MQTT9StuTgvbtdddw377LOPOtc4Ayd/9g2GZ4IIOFeOwIF58+bp+ZY77rijnmvauDFegSPgCDgC0wABztAki4oMYc5rO/bYY8Mee+wxDVruTTQEOKfvYx/7mJ7X9853vlOzvAmK+/SnP61bVu6www5hv/320/MF7R5/n54IuENueo6bt9oRcAQcAUfAEXAEHAFHwBFwBByB5AiQXUJGCtG4lCWXXFIz5DCC77333moYX2WVVZI/1yt0BBwBR8AQuOCCC3TLyiuvvFL5D+fHkRGw6aabhhVWWKHnlHvkkUf0jDnOm7v66qs1o47rcOIttdRSVp2/OwKOgCMw0QgQmPCtb31L5Td4IdnBZMi97GUvm+h+T1rnOAMVGZytl8mIe9e73hX+9Kc/aYDKfffdFw466CDdjnnS+j0T++MOuZk46t5nR8ARcAQcAUfAEXAEHAFHwBFwBAoQOOuss9QQTpQuUbmU5ZZbLmy//fbhgAMOCHPmzCm4y79yBBwBRyAdAvfff39g28rTTz893Hzzzep0e/TRR8Piiy8ell9++bDssssGDNAPPvhg4Hu29tp22201G2TDDTfsOezStchrcgQcAUegmwiws8Ftt90WTj755PClL30pPPDAA+FJT3qSOnNwyK244orKMxdaaKFudsBb1UPg2muvDSeccEK46KKLwpvf/GbdevnrX/+6OuXe9KY3hc033zz4OPbgmtYf3CE3rYfPG+8IOAKOgCPgCDgCjoAj4Ag4Ao5AOgRuueUWPTSeDBWMOosuumiYO3dueOtb3xqe9axnpXuQ1+QIOAKOQB8EOEvniiuuCOeee2645pprAkZnviNQgDORON9ypZVWCrNnz1aj5SabbOJbVPbB039yBByByUTge9/7XjjnnHMC8hvn/1ohUOGpT31q2HnnncNzn/tc32rcgOn4O9lxZDvedNNNuksFsvc222wT1l57bXfGdXzs6jTPHXJ10PJrHQFHwBFwBBwBR8ARcAQcAUfAEZhwBMg4+d3vfqcvDN5rrbWWGgUmvNvePUfAEeggAjjg7rzzznDrrbeG22+/XR1yq622Wpg1a5Zmyy288MIdbLU3yR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9EocAUfAEXAEHAFHwBFwBBwBR8ARcAQcAUfAEXAEHAFHwBFwBBwBR8ARcAQcgWIE3CFXjIt/6wg4Ao6AI+AIOAKOgCPgCDgCjoAj4Ag4Ao6AI+AIOAKOgCPgCDgCjoAj4AgkQcAdcklgbFbJv/71r/C3v/0tLLzwwmHxxRcPCy20ULMKJ/hucPrHP/4RllhiibDooot2sqcPP/xw+Oc//6nte/zjH9/JNk5So+rOCejtoYceCo973OMG0ludaycJU+9LWgScJ6TFs0ptdflClTqrXDOu51ZpW1euqcNX61w7bP+QKVgTHnnkkbDIIouEpZZaqrPyxbB99PscAUfgMQQeeOCB8Ne//lX/Qd9C9zK9K8uyAM/hnbLMMssoP9B/cn9Y1x988EHlG3E9Vsdiiy0Wll56aeUpuVv93wYIuDzVADy/1RFwBBwBR8ARcAQcAUegMwi4Q65kKFDI7rrrrnD//feXXDHc1xh7nvjEJ6pDCYXw3nvvDXfeeWe4/vrrw1prrRU233zz4E6cYmzvueeeg8F/8QAAQABJREFUcPnll4ff/va34ZnPfGbYZJNNVFkuvnp03zJX/v73v4f77rtPx/Pmm28Ojz76aJgzZ0548pOfPLqGzMAnVZkTGEcwuGI4gZ7/8pe/hJ/97GdhvfXWU3rDMWelzrV2j787AnkEnCfkERnt/1X4QhstGtdz2+hLyjrr8NU61zZpI89hvO644w59sSbcdtttYbnllgvPfvaz9bXSSiu5Mb0JyH6vI9AxBJDNv/vd76ouwWf4AM405EDe+c4Kutj2228fnvOc5/QcdvYb7zfeeGO48MILw/z585VPcD06Hus/r9mzZ4e5c+cG+IiX4RFweWp47PxOR8ARcAQcAUfAEXAEHIHuIuAOuZKxIYLylFNOCeeff/6UK1Da7IWigEJHse945zt7xRWsssoq4dWvfnWYNWtWuOKKK8K8efP0/fe//3044ogjwoEHHhiWXHLJ+Bb//H8IfPnLXw5HH310+MUvfqHOrqOOOipst912Y8WHbIg//OEP4Sc/+Um47LLLwg9+8INw0003hW233Ta8733vU6fhWBs44Q8fNCfIePjzn/8cfvnLX4arrrpKjTCMFUZY5tIBBxwQiGKm1Ll2wmH17jVAwHlCA/AS3TqILyR6zJRqxvXcKQ3p0Bd1+Gqda5t0EdmMdYHx+tGPfhRWWGEFDYxCJkMWIytmzz33DHvvvbfKak2e5fc6Ao5AdxAgeO7b3/62yuvoeTji0SnIkMWZtuaaa2rAH7raiiuuGF72speFzTbbrLAD1113XTjttNPCV7/6VdUDkCW5Z/XVV9cAy5e+9KXq0CMI08twCLg8NRxufpcj4Ag4Ao6AI+AIOAKOQPcRcIdcyRiRRXPwwQeHM888UzPWll9+eTXasKUkWyXyYltCIiMx7FD47qlPfWpYeeWV9TeycjAwkZlDFhzvq666qjrkUNy+//3vhxtuuKGXhff+97/fHXIl48HXJ554YjjuuOM0w+lJT3pSOPbYY8NrX/vaPne0/xPZeueee2645JJLNMvxT3/6kzpiUeLdIdc+/oPmBFmuGEsuuugijWb+9a9/3duq6JhjjlnAIVfn2vZ75k+Yrgg4Txj/yA3iC221cFzPbas/Keqtw1frXNukbbfffnv41Kc+pUb5t73tbWGXXXZRg/xJJ50UPvGJT4Q//vGPYf311w+sES9/+cubPMrvdQQcgQ4j8LnPfU7pnEC6NdZYI3zgAx8Ir3nNayrvVMJ9hx9+eJgnwZXs2rHrrruqE2611VYrzKrrMBSdbJrLU50cFm+UI+AIOAKOgCPgCDgCjkAKBCRS2EsBAhIlnYmzJ5NtTLKNN944E+dPJtGQmWxLmIkjTu8Qp132xje+kfQ4fYmTKDvrrLN6tUkkZsY1sj1KJtHWmShomWxdkp1++ul6zTXXXJPtsMMOvfvFIZfJNpa9+/3DgghceumlmSi72TrrrKO4g19XCuO2//77Z+Jo1fEUh1x29dVXd6V5E9uOqnNCMlmziy++OHv+85/fozcxtmbQaL7UuTZ/r//vCBgCzhMMibTvEuiSSaBL30qr8oW+lQzx47ieO0RTR35LHb5a59q6HWHuiNMtE+N7JrsVZD//+c97VUi2e3bQQQepjPHKV74yk4y53m/+YbIQqMJHJqvH7fZmOuIp21NmH/rQhzLJkFW5UDLash//+MeVgIJHod+JYz/beeeds+OPPz5Db/TSDgIuT7WDq9fqCDgCjoAj4Ag4Ao6AIzA+BMjm8VKAgGS+qbFGMt4yiaDMUDbzZZBDLr4eRe2tb32rOuVOPfVU/Qnjzx577NFzELhDLkas+PPvfvc7VZglwr34gjF+K9l7mWxN4w65EY9B1TkhkbbZq171qh69lTnkaH6da0fcXX/cNELAeULawcKA+tOf/jSTczoHVlyVLwysqOYF43puzWaO5fI6fLXOtXU6c+utt2a77757JluLZ29/+9sz/o+LZLlnsvV09qtf/Wqg4ze+zz9PHwTq8JHp06vxtXS64ilneGdvectblBfAD/bbb78M+h9U0AfhTx/5yEf0HoK9Hn744UG3+e8NEXB5qiGAfrsj4Ag4Ao6AI+AIOAKOQKcQcIdcyXDINiTZbrvtlsl2RhkGtqJSxyHH/eedd1625ZZbZp/85Ce1OhS/173udT0HgTvkilCePt99+MMf1gxIMiY9Q65743bbbbepIdYyWvs55Opc272eeou6goDzhLQjccstt2hgi5zvmrZir20kCNThq3WurdN42cI422ijjVTu2nfffSsZ4OvU79d2HwHnI2nHaLriKecJZy9+8YuVF8jZ3dnHPvax3g4oZQiRqUUW3WGHHZbJOdaVgkPK6vLv6yHg8lQ9vPxqR8ARcAQcAUfAEXAEHIFuI+AOuZLx+eUvf6nOMrY2si0q85fWdcjdeOON6hCgToo75PKITu//XVns9vjVMfDWubbbvfbWjRMB5wnp0L/77rszglbYGprMBC/TD4E6fLXOtXWQOOGEEzI559cdcnVAm6BrnY+kHczpjOc555yTPfOZz1ReIGdGatBkGTpsUSlnXGbf+ta3sn322Sf7zGc+o/+XXe/fp0fA5an0mHqNjoAj4Ag4Ao6AI+AIOALjQ8AdciXY/+Y3v8mIwr/ssstKrsj0/IB+Z8jlb+S8qpNOOikjQpviDrk8QtP7f1cWuz1+dQy8da7tdq+9deNEwHlCGvTJSjjttNOyDTbYQM91dYdcGlxHXUsdvlrn2jr9OPzww7MllljCHXJ1QJuQa52PpB3I6YxnnfPjCMqEH3HcAM64Cy64wLeoTDuVKtXm8lQlmPwiR8ARcAQcAUfAEXAEHIFpgsBCtFO2cPMyBAJ33HFHOPjgg8MZZ5yhd0vkfjj22GPDa1/72kq1yTloer+cUafXS/R/OPDAA4MYi4IouuGee+4JDz30kP62+OKLh+WXXz4svfTSYeGFFx5YP8P6t7/9Ldx///1axyOPPBIWXXTRsNRSS4Vll102UN8wRaJEwwMPPKB15+9/3OMeF5ZZZhmtm/bz4vqiwnW0xUr+evpIX2UbGbtE36kPTOTsB/39CU94wgK/84/1HfzoM9c8/vGPD3LGg2IKJlwDBnKYu9Yj50dMqafoC3Gq6rMffPDBIEq61gueyy23XPj4xz8e5IyDwLyQLSvD+973vrDJJpsUVaPfyTkUihH94WVtos9gQ/vy7Ro3/kWdGXebqswJ2i3nOIZDDjkkfOELX9BuyJaV4YADDgiLLbbYlG7VuXbKzSVfiAFI6ZH5x9hDL4wxY818Z47SlvyYx9VBx8w9XtA3c4Z7mIO8Fllkkf9t7zxgbSuq/z8/YkAhEulFmo8mRcrjPekg7QEBBIEA0hVEOoiCUhSFnyIQIRaKBQQLRUFABR69w6OFoqiISkkwkiAGY6wx+78+6/+bk7n77n3u3ufMKdz3neTcc+45s2fP/syatWevNWsmzV75mXO/+eabLnv0Cc5HGVE30Gfq0iD7Vt054/fjWu+cOiFea937qGUo6lDkDL2K3CLPFiXhup57FLIEE/Rjmso6n/tI1HtpPuQw9gm+J9/dd98dzjvvvPDwww97v/n85z8fDj/8cD+MOlA29800NdULuWW6yXnL97u03nWf0Q/cE+FbTvEact/vy+fh/376YRu92iZvVT3jd+X7E3r/0ksvdfn82Mc+Fo499thgEXOeHV2ILJXHHU3knjFAqn/74RTrHt85P22L3qdczhPHCbyn543HlN/pk+h9ZIW+y70HNpTJWIn7CdfPfYRxUSpnHIPMMu6KfZb+Rj76ard7FvXoRz7jsf2O53rVIzl0btoWtAPMc+nHtGw+046wov2ijo7nhAHXQ9vRzrQd45BeUq8847mQY2Sqzfg3Hpvjnb5wyimnhG9/+9tenC1f689jyy677ITiYWd7lgabSBkYf+23335h3XXXnZAnxz9lPZWWOYxnq3i+HO3Si76M54c3eib2Ee57yGqbZ6zcfTbWTe8iIAIiIAIiIAIiIAIikJOAHHJ90ByEQ46HQh6m77vvvnDHHXeEX//6117DlVdeOey4447+WmGFFboaYHgYwtln+xyEZ555Jli0n/+PMW/NNdcMW221VXj/+98fllxyydYP4zw8U7eHHnrIH5giPh7sV1lllfCBD3wgrL766sH2ZggWXRj++Mc/uiMs5sPYtcQSS3i+9dZbr+NcJP/999/v+XkgxEC2yy67hPXXX79jzIHLa6+91ikbp9dee+3lRadGUIzDv/jFL4JttO4Pzvvvv7875p588slgy82Exx57zI1a73nPe/wcc+bMCTyEdzNMYBR6/fXX/VjqaRu6+8M5Bg+ud/PNN3ej8SWXXOL5ujnkqKstfROefvrp8Jvf/CZYpGSw2bfOk4fOlVZaKdgeN2HDDTcMOHlTB8ko+Me2q3sfRZ1SI12dTJTr28bA2yZv+TxV/2NcsH0p3aGA7GCIwihGeyPryB6yPmvWLHfMlctAZpD/X/7yl96nKePVV191xwflcCz9ep111nHHfZWBFAOgLbMbnn32We9DHB8NtJSBXqH/4kSmn8Y06L4Vz1P3Pq71zqkT6q49/X5UMoQREuMrOgt9dfvttwdb3ivsvffebky98cYbw8033+z6cOedd3b54d74u9/9zmUW+SHtvvvuLl9RNufNmxeeeOIJd+YhhxjRSNtuu23Ybrvt3FjMvey2224LNjM+kJ+6cPz2228fZs+e7flxLOy0007+f1O9kFumm57XK2x/uDfxwviI4RyjY+QS83Af5HfKJnGf4TpXXXXVmMXfB3m/T0/Uaz9My2ijV9vkTc9R/ozszp071++3/Ab3Rx991LMhQ5tuuqk7OvmCNrA9pcJmm23mstZG7vfdd18fA+Xg5JWzP1HvM3bh9corr/iEH+rJmOW9732vj3GWWWYZd7DFMQxjPXQ4MkTfwsBtS6aHe++9143bOBVWsfEa5fEdfYxxIrIIE/o2Y0TKQQYZn+AMxzFuy7l79Rg/Mc7ZYYcd/B5Wlt94Db3IZ+7+2VaPxLr3q3NjOek7epGxeQ79GMvl+mhndDRjBNqTsQTjY8YajK8Z9/LOeA0dgowzZpgxY8YE52sss9t7rzwpk7btdfzbrU5tf3vqqafCGWecEW655RZ3bp9zzjnhmGOOmfAcAFPaiucGmNm+4t7v2p6rSf5RjKPTevXbLm3HCVFfxjrkGk8Nos/GOupdBERABERABERABERABLISsEGwUo8E2u4hVz5NeclKezj0JTJt5n9hD8mFGUwKc84UZhQpzNhR2CzB4hOf+ETx4osvlovq/G+zqAszmhRHHXVUseuuuxY2+7uwSK3iiCOOKMzBU9hs6mK55ZbzDcnNIFC7P16nwNIHe+gqHnnkkWLPPffsLPtkAlmYU6sww2zBfhIkM6b5EmNbbLFFYQ4lXx7KZnEXZiDwPRhglyZzDhTsrcd+Dubc8/rbrNSC81EWZXMNMLGIiMKMsJ4/lmGGs+Kee+5xPmakKjgX9YID9b3wwguLjTfe2Hma48HPwe/mHHQ+5jiMRU16NwNb8dJLLxVnnnmm149N4C+44ILCjNDFVVddVRxyyCF+/WbIKswI5uc1Q1VhxuZJZZlxq2B/wtNPP70wp1vxoQ99yJcxZV8Klkg156HX0Rx9voehGcsK2jSmYfOP5+32Puw6NZWJcp3bLIHWJm/5POX/aXOWqTVHQ7HHHnu4LFO+OeiKr371q8XMmTMLM8gXFvVTmDGhfHhhRlXP+6UvfanYcsstvQ8hf9dff733AfoY8m4G0uL8888vzBk/qQyYmZPa+wP5zBhS/PjHPy6ee+457x9HHnlkYQ56r4tFEE6QuUH2rUkVLX0xrvXOqRNKl1z576hkyAz5hRlyC4v8ddmL+u3EE090ueF+ZI4B18noU+5bFjHusmbRp/4b3/NiuSkz+nWuD71+5513FhYVXtiEE89DvpNPPrkwh57no5+gu+k33Av5nXshuha9ywsdj+5voxdyynSb88aLtygt3wvPHOneF80QXNhknM7r6KOPLswhUpiDxK+Z+x3fsZR2mgZ9v4/n6qcfxjJ4b6NX2+RNz1H+bBMZ/N4a5YVlT6NM2gSlwpxPLkf8fuihhxbmzCh6kftrr73WZbBXPVuuN/+//PLLBbLCWMGcAT7euOGGGwqL7CnY8wq9T59k3LTbbrv5HsUHHHBAceWVVxaMaRj7MP6jv9ikC79uxibmVPf7EPcBxkvm7HV5RM5gs8kmmxTmqPDxHDwYl6yxxhqejz5uE0m8Hy6//PI+ForjvvI19CqfOfsndWqjR+I19KtzYznld3OQZdOPlG1Oo8ImyRWnnnqqj/FjG6KjWVoRuV5xxRWLpZZaymXFnLbexozL99lnn8Im1xUWVVeuZtf/e+FJgf2Of7tWquWP5f3j4lYCFGOTQ3xLAZtg52P7iy++uKDdBpnQscN8tkqvpd926VVfxjrkGk8Nqs/GeupdBERABERABERABERABHISYPa1Uo8EcjvkMI7w8GyRYcXZZ5/tBhOMPDabubClwPwhGsMlxhYe3sqJh2qM7DbrtbClmAqLrutkwRBqM8MLi4DpOLROOukkd3Z1MrX48LOf/aywGbheJww47MuSOo5iUbYcZ4HRizw4mdiDITXKxny8W9SPGydxOmBgJfGgh4EXQxnnw6FIWWWHHE4ImwXvRgkMTOThhfEJRx4GXZxgPIRTJxyDGJXIg4EO5wYP4VXJZpYXOCxw5B122GHuxEjzUUebXesGrfS8ZYcc5dss88IiRQqLinLja9nAinEFw3V0POJERQZs9mx6ymJY/CecdIp/hlWnpjJRrm4bA2+bvOXzlP+3mdjuHMeoCqM00Rfoz/QRHPK0f5r4HacZBtHVVlutwCmHIz9Ntvxax6GBcwTHrs1gT7MUFgnh/YD+g2PQojwn/G4RI4VF4Hp/wBFAX4ppkH0rnqPufVzrnUsn1F13+ftRyRDGWgy93DfiPQgdd/DBBxc43Lhn4dCwJbzc2IuzF4cuySILCovo6ujiskMuXiNOhw9/+MOdfKlDLubhXsbkBc6NQblqD7k2eiGnTLc5b7yes846yye10A+r7jsW5eLXy+QTXhaB7c7LeDzvw7zf99MP0zq30att8qbn6PYZfYoTOd6ncXJybeXUq9zn4kR9kKszbRIQjhTGDOl4gra3JbJ9nBCvhfGJRfu545z+wYQmJmfhTLdoqM4kJT4zJqLf0ocZ+zAuufzyywsmdzA5hDIZ6+AMZ6xE/u9///uez1ZuKJg0xgQO8jFe4zzl1I985uyfab2a6JGYvx+dG8vo9p5LPyIXjB0Y96c6Gt3LxLltttmmwDnHGJXJC4yj48QKJjcwRqYudePybtfQhmfO8W+3OjX5jbrAw5ZcdRlm8iITT0g4dSwS3CeKMJ5CznHMlcdUTc7TS55hjaNj3XK0S6/6MtYh13hq0H021lfvIiACIiACIiACIiACIpCDgBxyfVDM7ZAjAuC0006bNAsegzwP1hjmMIDwcI3BopwwqtjyQf5gHh1aaR6ceBj0iQqjHGY8X3311ZXOvfS4qs+2fKM/3EfjDQ4zDEDlhJMNZwJ1Z0Yus73rZpo++OCD7hTAABwjJNLyiCLDWUDdyw65mI+HZvjEWcA8TGNY4kEtNTjYUp4+oxyDBHXDoVh2hlAmTkbaBOcdbHnwrEovWtQi10l51K8qQo4Z6x//+Me97hhLmA1blZhtDoNoXCEv500Nt6PgX1XX9LtR1KmJTMQ6tjHwtskby697x3BqS48WRFbi+Con9AgGT4xqtpTThJ+RBeSPqFbbr7Ky39sSlO5wjvqBaBuij9LE7G8cgsgmDv9ofIp5kH2MdfQb+hYReETmpSl330rLrvs8jvXOqRPqrrv8/ahlCIMZhnnkhxfOYeQSwyVyQsQNkxaYSBLvA0SAYvSPx9Q55JA95D/m69UhlzJrqhdyy3TT8+KQIzoWp0U54YhBF0RjMUZhosfL981h3u9z9EOus41ebZO3zLDu/6YOuXh8W7nPxYnzEwnHhBzGFP/7v/87aVIOfJjAFcc69D+c21UJBx1yRB9jBQLGKtyLyhO7cDys/H/Rqox5iODkO2QyTUT5M8mJ8li5Af1ULiuHfObun20cSP3o3JRV3eec+pFzoHdTfUt72565PtEtrYMtfeqT/JAD2o8VOHBOVU2oS4+r+tyGZ87xb1Vd2nyHPDMWp2/xIjqZ+sGAsTaOaqJGY99iAgq6YBhp2OPonO3SVl/CM+d4atB9dhjtr3OIgAiIgAiIgAiIgAjMPwTkkOujrXM75Ihqw7FTTjhimCnNgzMP0ETMMYM+TURQYcQjCo3ljKocWuT/6U9/OiGyDedVOeImLbfbZ2ZUY5ilThhuKDt1enEs/3/5y1/uOAExGOAMKyeu8aKLLips7yCP8iv/zv841XAmcL46hxz5cK7F5ZnqnCAskQKn6FCsYk/dWfKHWecsHfaFL3xhkmGK85HIC/943rJDDqO1bR7vD/mcEwNb1fKE/7+0wpcgIiolXivGb+QtTcPmn5677vOw69RUJqhvGwNvm7x1LOL3yAXyShQREZplRxf5iGrD6J72W4yRRCXYvnBumMXYX5XIh7PD9jhxoyvyX3bYExUal3Il0gijXDnhJIgz53H+lZ2D5M/Vt8rnrvt/3OqdUyfUXXPV96OWIXQVDlv0ES+ibFhusltiSWSW2YvH1DnkWJ4OZ0LMl8Mh10Yv5JTppudFrqv6M7qBKHccMfBAb8AGlmka9v0+Vz9so1fb5E3ZdPtM/20SIRfLaCv3uTgxPsGZwriDF4bmqvSVr3zFo+2Rla233rpgieuqlN6XkS2W265KRGzGcQeOCpa7rHLU4Hxj7BgngZTvFznlM2f/bONA6lXnVnGt+i6nfqR8nEyMY6MePfDAAyeskpHWAaeT7cPZmUDWbbJZelz5c1Oegxj/luvS5n/bS88nSMGKMTsOa56DiBZFrpmoyORBlmQlD885fEe/HEZK++sgn61yt0tbfZl7PDXoPjuMttc5REAEREAEREAEREAE5h8Ccsj10da5HXI4fMqz4GP1vva1r3UeDomYmjdvXvzJ32PEF84e9uQhAoalbMovDPwYU+NDO/uOsFxNLykuq4XhBqMRD7BVTiZmjUcDI0uase9aGu3FuV977TVfBolIO6IuqhJ7s+Doou7dHHLsxRWdl8wEZzZ3VSJaEAcm5WE4JtIoTRg4eDjngZ3ZshhKuyUMziwvRXllhxx70LEsG6yYucwyhd0SUSPM2oUr5REZyF4uaRo2//TcdZ+HXaemMkF92xh42+StYxG/p18jj0SIYiSj75b7Of2XiMk0EoEZ9MglMsMSYUSb1qW4ZyNRN1X9h5nLzPpmuUqMPWUjK4Ym6km0A/J2/PHH+4zx8vly9a1yuXX/j1u9c+qEumuu+n7UMsQyXuxHimzwIroAndYt5TQ4NzX8xvq00Qs5Zbrpeen/VdFxXCd9nsgMnB3cq1kisJyGfb/P1Q/b6NU2ect86v5v65BrK/e5ODEeYixEX2NMh8OgPGbiGnGsxVUD1ltvPZ8UVXXtjDdYEYHymGBUJVMcF+WKfNx3iJSuS9H4TV6c9enSn7GcHOPRnP2zjR7pVefW8Sp/n1M/Ujb3dPQy7cGLCWdEW1UlJvHg6IwTcBiTXnHFFVVZu37XlOcgxr9dKzbFj4zl6S9wwtmGY5uxE89ODzzwgDveeHZiQh/9gFc/kxenqM6kn4c1js7dLm31Ze7x1KD77KSG0hciIAIiIAIiIAIiIAIi0AcBOeT6gDdMh9x3vvOdYsaMGf4AyV4R5ZnQt9xyS7Hxxhu78YZZnWuttVbti/2q4os9gOqWYZwKDbOkeQCKe7GxhBEzT9OEoZ9944jeiQ+2zKYuGwrYN4HoOGaCV0UQUWZTY2dTA043BxrnY8klZhHz0N4kIqRbebQXM9gpi7bBSTlVIqIOBybHVDnxhs1/qvry+7Dr1FQmqFsbA2+bvJTdLTGzmig32vFtb3tbMWfOHHfuvvrqq7WyTnnXXXedR55yHBGSf/nLX7qdZsrfMMLxwigdEwYUliwiYu4jH/lIJ8KzbvmzXH0rnr/J+zjVO6dOaHLtMc+oZahsaCPKqByFGesa33ManJsafuO52+iFnDLd5ryxrvGdSRjUJU7qWGaZZfx+WDXJZRT3+xz9sI1ebZM3MpzqvV+HXBO5z8GJyRjpErHIRZUcpHt/dot8a+qQw6EYzzuVQ46I6jiB46CDDpowESSnfObsn230SK86dyoZjL/n1I+U2cYhR/4bb7yxmDlzpo9LmCzEfoFVTl/y1qWmPAcx/q2r01Tfc43pqh08C+F4S5dbpgz6MSuTRBmfPXt2gVyn46epztXr78MaR+dul7bjhNzjqUH32V7bU8eJgAiIgAiIgAiIgAiIQBUBOeSqqDT8bpQOufIecXGJk6WXXtofLIl6a/JiJmY/hv65c+f6jGucBuyBx5JN6bIuRO6w/wIOpbgnGlE6zEKNiUiB008/3aPK7rvvvvj1pPemxs5cBpw0sm/nnXeeFJVYrmA3h9w111zjSxbCiSVocEBOlW666aZio4026jhyzj///En7tAyT/1T1jb8Ps05NZYK6tTHwtskbr7vuHcfFSSed1InGRAbop0QVIO/sE1dlCDvvvPMK9kDEMHruuedOavu68031PQYllgkk4o5ICZZPxaDKjPEYkVkXAZWrb01Vx6rfx6HeOXVC1TXWfTdqGWpraOM6chqcmxp+I782eiGnTLc5b6wr7xhg2TNs1qxZru+JAKcPxv340rx8HtX9nnP30w/b6NU2ealXk0Td2yxZ2Yvcx3r0w4n+zgSJuCRk1ZLanCfdy61ueW7yDcIhhwMjOiuY2IXsx5RTPnP2zzZ6pFedGxlM9Z5TP3Kutg45JuEwrmU8wouIuXLk/FTX0JTnoMa/U9Wv6neistCtcYIgS3lffPHFlUt0szfq5ptv7nwYG+GEbsuoqg5NvhvGODp3u7TVl7nHU4Pus03aTXlEQAREQAREQAREQAREoCkBOeSakqrIN04OOZZfxOG1xBJLFJdddllFbQfzFQx4uGVpIh7qcTyw3BIJJwPLU7JEEsu9sH8cS3FRx0suuaQTHURU3e677+57pqR7aJVr3NTYmcuAQx1xMnJd7LtVjv4r16+bQy5uNk5ZRL3xIDxVwlkT93PhuFNPPdWdN+lxw+Sfnrfb52HWqalMUN82Bt42ebuxiL+xjOTRRx9dEPVCH6A9ea299toFjjciEzBmpImouOggYznY8u9p3qafibLgXDjOMfjiiMN4iuMcA2uMdh03h9y41DunTmjaZjHfKGWoraGNOuc0ODc1/EZWbfRCrvsF525z3lhX3omIYm9YImgxFG+yySYFxuC6NKr7fb/9sI1ebZO3jlP5+2E55PrlhIOWKJ4YLUn0G3v0ppOduDaWOSaKHwcujkaYVaVhO+RyymfO/tlWj/Sic6v4V32XUz9SfluH3O9///tin3326YxFyvsAVtW5/F1TnoMa/5br0+T/dP+4hRde2JerrBtbMVnxuOOO64zDWN2AqK5hpGGMo3O3S9txwiDGU4Pss8Nod51DBERABERABERABERg/iEgh1wfbc0DE0btaFx/97vfXbBHW9PEJuJEj8XjWf6xvLdULKu8ZGU5Qo79IjDm4RjDMYRBZ1iJJSnj0opbbrllcffdd/upWZaSKKBddtnFl8VknwYcElzvEUccUbz44otuYPrGN77he1tNtUdbU2NnLgMOkUPRQcFymmlUXxXbbg459oAhSpBrx3HKcpRTpaeeesrZcQxGWq4LQ185DYt/+bzd/h9WnZrKBHVtY+Btk7cbh/Q3ysRQucEGGxSLLLKItyltyx6F7Bt1//33d/aVwnDMfibReYexNTq60zKbfqY89BWOYPagZN8hZJLlKmNK5X1cHHLjVu+UUb86IXJv8z4qGWpraOOachqcmxp+I8s2eiHX/YJztzlvrCvRqshVvDfyzp6xVbo+HjPs+32ufthGr7bJG7lM9c51DDJCLhcnroP7P/vOxv1HcQzgRIljO8aKRPawBDYTd+66667ayx+2Qy6nfObsn231CEDb6NzaBqj4Iad+pPi2Drl0n0LGGUTh1y0XX1F9/6opz0GOf+vqVvd9un8cS4mzdGe3lC6DuPjii/sywnUOvG7l9PLboMfRudul7ThhUOOpQfXZXtpQx4iACIiACIiACIiACIhAHQE55OrINPh+nBxycTNrDPzHHHOMR7w0uAR3iPEQXrVkXpPjyfPMM8/4cpM4jXBgsTk6D2bM6Ga/O5wQGAtwaLFcJXVkxvfPf/7zgn20Dj30UHdM8nDfLTU1duYy4MRZ3tSXvTbYP6Jb6uaQSx/qcZzinCzPdi+XnV4vRjlmk1alYfGvOnfdd8OqU8qIKAGcu3WpjYG3Td6681V9jzGVfTuITFt55ZU7M6+RMZYcY/Z17Issj/TOd77T+wuGWZaX7TVhfCPKbsUVVyxYogl5LBvfUuPIuDjkxq3eOXVCr205Chlqa2jj2nIanJsafiPTNnoh1/2Cc7c5L/m5B7B8Mfu/ogPQYSxPSMRctzTs+32ufthGr7bJ241V+tugHXK5OMU6EwF34IEHeqQcE3mOPfZYn7jx7LPP+h6jRO5vs802victe17VpWE75HLKZ87+2VaPRJ5tdG48Zqr3nPqRc7V1yBEVj2yhd3pdWaMpz0GOf6finP7O2CrdP46VOVi6s1ti4iDjNcbtsNp///2L5557rtsh2X4b9Dg6d7u0HScMcjw1iD6brWFVkAiIgAiIgAiIgAiIgAgYATnk+hCDcXLIXXTRRcUKK6zgD4ybbbaZ7w2F8alb4ndmXPNQ3W02frcy+A3D/uc+97mO8+CQQw7xh1wifFjiJUbMvfnmm8UJJ5zgTggMj+ecc07xwx/+0Gd3ExHQzaDEeZoaO3MZcNKoRBwZGLW6OdG6OeRYfnLrrbf29uGhnln67HfQLT344IMdB+bqq69e1EUQDot/t7qWfxtWnZrKBPVrY+Btk7d87eX/iRRl35I08T+yT5RVdLoR3Uo/inm/+c1vutMOeVl33XWL66+/vqv8UT7yiVE43ReStmCm9WqrreZ7ErE0FXUqp3FzyI1jvXPqhDL/bv+PWobaGtq4lpwG56aG38iwjV7Idb/g3G3OS37uvxjF6ftxqcrbbruNnyYl+gP3SO7bw7zf5+yHbfRqm7yTYNV8MUiHXE5OafWRfVZiWGONNYr3ve99xRZbbOFRzrvuuqtHzfP7VGO9YTvkcspnzv7ZRo/0qnPTtuv2Oad+5DxtHXKprmJ8wZ7FbVNTnoMc/7apc3n/uE9+8pONVh5gold8vlpllVV8JZRuzwJt6tQtLzplkM9Wudul7Tgh93hq0H22W1vpNxEQAREQAREQAREQARFoS0AOubbEkvzj5JBLl2FZdNFFPRomNcon1e585OEFpxjGeh7m+0lEu7EMHs4DloE5/vjjix122ME3iv/zn//cKZolPYnQId9uu+3mSzKypCUPhlOl1IDQLRoqlwGHa5o9e7bXdYEFFih4eO/mROvmkMPwesABB3Rm2eKcI1KqWyLCcNasWW6oJXpq3rx5tdmHwb/25DU/DKNOTWWCKrYx8LbJW3P5na/pXzjTqoymjz/+uO+tyLKV9Il9993XjfocTOQM7c/3yB+Rry+//HJlOeSn/D/84Q/FhRdeOGH/Kb6jXMrhPHVRhOwhh+4g3zhEyI1jvXPqBNqsaRq1DLU1tHFd6Lx0jyL2SqwyYmIkZQlj5I7XySefXJT3EsXwu+eee/rvLK+GjHdLbfRCrvsF9WlzXibBEK2x3HLL+XUtvfTSHl1eNzkGBkRm/OMf//DJGeutt54fN+j7fc5+2EavtsnbTRbS39CRg1qyMienWGfGaBitGU9xP2CJYfoV71NNYIpl8D5sh1zO8WjO/tlGj/Sqc1Pu3T7n1I+cp61DjiVOWWKesQV6mmistqkpz0GPf5vWO10GnlUnGAvFFQm6lcFxPK8waYJ7FJGqRBgOIw1yHJ27XdqOE3KPpwbdZ4fR3jqHCIiACIiACIiACIjA/ENADrk+2rq8BxyGte9973uNSywfj+Ghbg859hybMWOGPwym+7TFkz399NPFHnvs0dlzaqONNvL9otifppwwSmHo4WGUB8uHHnqonKX1/1zL4Ycf7g4nlnbBuMjylOVlHtlwe++993YjAPtoER30mc98xve3muqkLNPEQzEPxAsttJDv5VB1DBwpm3wsL/OrX/2qKltx/vnn+1JQ5PvgBz9YPPHEExPycRx7e8WlanA44iRj1mo58VCPc5M9JiiP2euPPfZYJxu/E/EU99ojH7PIq8riIAzXLP3JvoRLLrmkf66TDfIPgz/naZOGUaemMkG92xh42+SdignyzXKRdYZ2ZIr+itzQN6Jh7IUXXnAnLtEz/IbsXHDBBe4ULhuRkBfqjOwT6YbjLib2pmOPIcpYeOGFXZZYzidNyCGRc/Qr8sU9HtM8fM7Vt8rlVv0/jvXOqROqrrnuu1HLUNnQduKJJ7rOqasv37McMUt9IU+8Tj/99E70Z3ocyzMi9zEfEx+Y7JIm+gK6OObBkVWnOzmujV7IKdNNz0t/vfXWWwui2bkm+h33z+effz697M5n7tksWcw4AMP7MO/3OfthG73aJm8H1BQf0JvIbpQj9rh95ZVXao9qI/c5OVEhJlTheGZJ76km79RewP/9MGyHXE75zNk/2+iRXnXuVG0Rf8+pHymz7JCrmtgQz839H9lafvnl/YXTt5s+jceV35vyHPT4t1yvuv9TRzHRpoy9miTYsAxr3FOaJfdxkKOXB50GOY7O3S5t9CXcco+ncvRZroG+ibPyjTfeqJxENOg2V/kiIAIiIAIiIAIiIALzBwE55PpoZ5acSSMA3vWud7nTpelDWtngVGewpIoXX3yx7/+EIWnTTTf1JSnTqmPgY4NuHrCjsYl8OAh5sMDAiROOhzv2osJoj2MPp1CdoyAtv8lnDIYrrbSSn3/BBRcsWLKS86WJehKJAyvqueqqqxY/+tGP0iy1n9nrYeedd/bjcJJhUKhi/dnPftYjgSh/v/32q917i/0LYj1w9BGtlCbKvvTSSwuWqKEsrunggw/25Th5aIuJa2J2PIaz6DyBPQ/sGEmioYMZtUQexWgojNU8kJadK5T70ksvuTMRQy3nbLJnxaD5x+tt8z7oOjWViciUvdhi/0AOiTapSvBvmrfq+PQ7+gHOcuSrSl5xwCF/RP7gjEj7DP13zTXX7NQZpz96grJetL1NiJTAoIzzl8gPznP77benpy/uvPNOX+YsXjd7VKG7kDtkF8MvexVxLLPlyccyesx+R3aJxIgymqtvTahgzT/jWO/cOqHm0id9PWoZ+vvf/14cffTRHTlsEiGAjkQm44QGIqFxWsRlF+l73AO5t62//vod2fvoRz9aYOhN+wrLsKJfowynS/5SDr+nk0/a6IWcMt30vOgXrod7ClEX7CE3d+7cSe0ev6CPEiXFJA36LK9h3e9z9sM2erVN3shpqndkhUjjKEfIGrqwLrWR+5yc0Lc/+MEPirXXXtsn9+C8hQeGYqL0iSBl5QHkArlHT6f9pXw9l19+uS9ZzHVvsskmk8aPMT/jEfali3zqolrJj4MiLrecTiTht5zymbN/ttEj/ehcGEyVcupHzlV2yOHgZ+xfTsgJkyCY4MD4kj7ARLleUhuegx7/TlV/+hST5tgvD/lmvIO+bprQz4zrOZZxPuOwdPWPpuX0km+Q4+ic7dJGX8Ih93iq3z5LfViJhDHyjjvu6PfbYUVC9iIXOkYEREAEREAEREAEROCtTUAOuR7bDwPIHXfcUWy11VYd4wWGRx7ScHx1M47EUzKbnsisaPyoWyYOAybOgxh9xZKQLIEXjeSxPJw2h9j+bSzFEsvkGJxYp512mpeBIZVl8HCcYVBJjf+xnF7febjF6IqBEUPSDTfcUFkUe+TwYEs+DP8YgaZK8OS4GFHA9Z155pkTjLCUwQMhhkucG+Thoerhhx+eVDz5cH7EiCDa8Z577pnUbjg9jjzySF/Kj/ryIL7XXnv5fhs4NoloYK83+K611lpuYOW8GKq4NvYJw+AX5QFnCctP8vtiiy1WnHHGGR7NFCOWaFPkh0goliTDacqyLuW2nnRB9sUg+Vedr8l3g6xTU5mgnuTFibXTTjt1+kZVJE7bvE0YYCSgrc866yx3jKdtyWcMubQz+wReddVVbsyM5dI/TzrpJO/7yB+yhQwSLYfuQDZxHLIMLPvA4MBDttOEjLJkZewTyy67rMsrkbEPPPCAR5oSSTpz5syOgxodcdlll/n+jzgMMWTn7ltpHas+j2u9c+uEqmsvfzdqGcIohT5D/nhhzEUuol4r1zf+zxJScUIDExFYtpeoafriT37yE5dfHFMsbxyjmrm/sacoejPKMsbrU045pWCpYs6PUwHdiiGZ8r7+9a93Ipzb6IWcMt30vEQ6s7xx3JMI3UDEH04W+lnsazhamKGP0/K73/2ujzUwzMY0rPt9rn44Sh0cmTF5AV0X5ZiJEExmqJPjNnKfixN1Rd7R++h6xpWMLViylchlnNGMM5lUxTiB6CacBSyXytgBZ1ia+J98cWlUnN910T1MzKAvRj5EWVFmOVE/7p84lMlLBDZRfCnHHPKZs39yDW30SD86t8yr7v9c+pHyyw45xuCsysAYgmcIEu/0AcadTIZj3IH+TMcknrHhnzY8KXKQ499ylZFFrpcJhyyLzL2CsVIcR7EvI30GPct11DFgbE4ZjJfS8SNRcldffbU75dDZdceX69XL/4McR1OfXO3SRl9GDjnHU/32WdqRMuJzIeNqnrWVREAEREAEREAEREAERGAQBOSQa0mVGZFEjuCMw/kVI6yiAQMnCpFbGByZ0RwNiulpeABk5ipGOYzw8dgNNtjAjStEW/EAyMMkM6I5V4wMIy/LzrHsEvsavPnmm2nRHumC0XOZZZbpRCbE8nnHWcdDBs6Bbks1TSi04T881PKgj4Ex7ndVdSjRejgfWYoRw2s0FlTlpUyigDD+YgBaaqmlOry23357f1iCF4ZL8t14442d5fm4XiIGzz33XJ8RDCserjFQ4Czc2vZxi2xwUrCsIEY12idNcGa2MWVhIOMYHtiIXCKyAQMXRjKMZXCHMQ5PjMbHHXfcJIMfssGsZAyyGKs59u677/ZIPn6jvltssYUbrzGQlQ1sad3Sz4Pgn5bfy+dB1KmpTNCOsGMWN4YXlr5accUVO22OE/aaa67xaBxko03eNiwwauJsYIkkIg5YzoslJel/yNYJJ5zgzlfavbx3FufBMUEZOOGQu2hQQg75zDJKyOF3zWhf1gccj8xjyF9jjTU6OoHjcApjpEXWiMZgf0cccTFKDt3GUpqUiy4bRN+ifnVpnOudWyfUMYjfj0qGiMDBkInDC4dv1JfoN5xITCpB79InqxJywyQQJoZEucKpRn9gWWMcexg66ZvIGy/knAkbTEJBt8eEYQz5jI5l6sAEDZZGZkk+6trkXoFeYEJNrvsFDoum5+Va0PUYwiNLHOFEa7OcWnxde+21BVFN6AscodwrWL6YPpom7g+Dvt/32w9pG3TdqHQw9ecewLiNCEMcFZE9TJEzxhcYhuO9vxe575cTOjiOhTDu0+dwmkSnV6xz1Tt9C/3OtXC/4Ph4n3z00Ud9QkaMVKUv0t9wmEUHHuMnxj5EENH/4jk233xzdzrAhjEpBmscxDhxUscdHJFhJlfh/IiOuV7lM2f/jG0a+81UeiSO2fvVufF83d5z6seyQw6dwRiHiQy0F0uy33zzzQXLtDLpgYllTMjp15HUlGfkMKjxbyw/viOH7E19xRVXeF9iRQqYMIbnxT2GSYnoWZ6x0BFViX6CDmOlCsZL9KNYBnqc5wYmC1aN3arK6+W7QYyjy/Xop1160Zfp+XONp/rts+hDVgKIOrfqnpvWW59FQAREQAREQAREQAREoB8C/8PB9vCt1JCAzSQMZiwLZvQI9uBeeZQZDIMZFoM9rAVb0jKY021CPjPIBzO8BVsaI9hD9ITfzFgSzJHjx5nDKtx0003BHqKDLVMUzMjRyWsPDMEMS+Gwww7z/J0f7IMZTII5GoLNmg7m/Apm5AlmsAnmyAs2qzOYgc+PsYiF9LAsn+3BNtgSlMGiwIItCRPM8F9Zrj3gBpuZHsyYGMyoWpmHL83QGWy5pmBGzGBGvWAPphPymiPNr8kMD/677Qnhx6RibQ4LZ8V10xYwNYdcMMccDulOeeagCGYcdT7mHO18zwd7WPfrsmg1P4562EN5oI24VlsaM9x1113O3Zw+Yc6cOd7+9gBfyYB2oR5cG+1FsqV0vI3NWB3M2BVs9n6grDYpN/82567Lm7tOTWXCDE7BDJref2g3c4IFMyhOqKY5BYIZMoNFkAVzODTOSx9tmmyvxmBRlMGcacGMNgF5NKNnQE+YETSYQSzYkl/BnO6uN6rKNUeby6w5xfw60D30LXP+BjOaBosyCjYZwMusOt4mEgSbze16B12CPuDaORbZ5dqRcdujKnAOOJnxKpgj2nUFsj2ovlVV3/jdONc7t06I11z1PioZMoOty41FA0/qO9w/bEJBsOgY13fIS1Wy5dGCOXWDRYIG5BjZ4z5n+2y6/l955ZWDLVvpcoccovtmz57t+jC9f5iBNXDf4P6LXHB+mxTh+nq77bYL/N7kXoFesMkVwaKEssi0OQT9njDVPYrz2uQN72PmWJvEs4pd+h2czFgYOF+ahnG/76cfbrPNNuGee+4Jo9LByBxywX3IHEvBHDQpvmAO4gBbZAmZZIzUq9z3w4n7PWO0mLhXWASVjzvQx/QFc1QFmzji9wzGg/HFd4xJzFkQbLJWsFUCPJ85CgJjVu595jCMRft9Y7XVVvMxmk1M8rGYRawGc1pOGpMyhjFHeLAIvbDooov6uIUy0X/p+Ilxi0326ozpuL+RepFPrj1X/2Tcl47nptIjsQ1y6NwO8C4fculH5NocEsGi4vxsyIBNAvJ+ZxMbXH6QF9oQHQIXZL7f1JRnep5BjX/Tc3DPgoU5mnyszjMTL/oRckufoU/QpywCNdgkwWD7RKdFeD5btt7vgbBjzM+Lfsa4jWN5vkKv24Q81x0TCsj4T+5xdFXVem2XXvVlWocc46kcfZZnc9qc50Ob9BlsFQp/fkzrqs8iIAIiIAIiIAIiIAIikIOAHHI5KI5pGTws4rywZUTc0IPRyaLX3CA6qCrjKLBZhm7wwehal3j44kHWIt7csFqXb9y+5wGeBzWLXHSWFqXRMaLBGmMz1xSNUVPVH8OAzS4NGEz4jKMGbpTTSxpH/uNYp17Y9noM1097YvilTyI/9ElkCYdyKkNTnQOjEH0HAyvGJeQF53/quKgrg2MxuNis/IDxlGNx6KUJIxNGa1tWz53B6IsmZadl5P487vXOrROq+I2LDFXVrcl3GD+RWyZV4JieMWOGO6ajbPEbRk50X/yuqlzKQffiVMZRgGON45SC65ZB3u/HvR+Oiwzk4ISco6eZWMW94wPm9EbO0d+MFyxazR1wjKFwxOF0RG9bhJrfU2xJy2DLdY8LEq/HKMajdQCa6JGcOreuHvH7HPqx7JCzyLjAi3ECehcnJ85GdC+Tv7rp2Vivpu9NeFaVlXv8W3WO6fLdMMfRo2yXfsZTOfos1874mrKYZIQDW0kEREAEREAEREAEREAEBkFADrlBUFWZIiACIiACIiACIiACItCCAA49WyY22JLmPjHCluqeFLlTVRxOESL/belLj3q2/bKqsum7aUqgziGH801JBERABERABERABERABERABERgvAjIITde7aHaiIAIiIAIiIAIiIAIzIcEiAC1/djCVVddFU477bRge4x6lFMTFCyHzpKuLAPOEphK8w8BOeTmn7bWlYqACIiACIiACIiACIiACLz1Ccgh99ZvQ12BCIiACIiACIiACIjAW5wAEW5f/OIXfWnWs88+Oxx11FGNHHIsM3z99df7cmvs38v+YUrzDwE55OafttaVioAIiIAIiIAIiIAIiIAIvPUJyCH31m9DXYEIiIAIiIAIiIAIiMBbnMAFF1wQzj33XN8vbu+99w7HH3+8O9fY77O8XyLLW7LXEfvKPfroo+Hee+8N2267bdh1110bOfHe4qhU/YTAX//613DyySeHb33rW/7tpz71qfDpT386LLnkkkkufRQBERABERABERABERABERABERgHAnLIjUMrqA4iIAIiIAIiIAIiIALzNYFbb73Vl6ycN29eKIrC94/bc889w6xZs8Liiy/eccr95z//8T3m2G/uiSee8Ig68uHEW2SRReZrhvPjxb/22mvugLvyyiv98o888shw6qmnhpVWWml+xKFrFgEREAEREAEREAEREAEREIGxJiCH3Fg3jyonAiIgAiIgAiIgAiIwPxAg0ollKy+//PLwwgsvuNPtv//9b3j7298eFltssbDooosGIuP+9re/Bb5feumlw5w5c8JBBx0U1l133Y7Dbn5gpWsM4V//+ldgucrHH388nHfeeR4lCRciJU888UR36C688MLhHe94h2RDAiMCIiACIiACIiACIiACIiACY0JADrkxaQhVQwREQAREQAREQAREYP4m8O9//zs88sgj4brrrgtPPvlkeOONNwLfETG30EILuXNlqaWWChtuuGFgv7iNNtpIS1TOpyLz29/+Njz44INh7ty54Zlnngn//Oc/ncSCCy4YZs6cGTbddNOwzjrrhA022CAgM0oiIAIiIAIiIAIiIAIiIAIiIAKjJyCH3OjbQDUQAREQAREQAREQAREQgQ4BHHCvv/56eOWVV8Kf/vQnd8gtt9xyYZVVVvFouQUWWKCTVx/mTwI45J5//nmPlKsjsMQSS7hTjmhKJREQAREQAREQAREQAREQAREQgdETkENu9G2gGoiACIiACIiACIiACIiACIiACIiACIiACIiACIiACIiACIiACExjAnLITePG1aWJgAiIgAiIgAiIgAiIgAiIgAiIgAiIgAiIgAiIgAiIgAiIgAiMnoAccqNvA9VABERABERABERABERABERABERABERABERABERABERABERABERgGhOQQ24aN64uTQREQAREQAREQAREQAREQAREQAREQAREQAREQAREQAREQAREYPQE5JAbfRuoBiIgAiIgAiIgAiIgAiIgAiIgAiIgAiIgAiIgAiIgAiIgAiIgAtOYgBxy07hxdWkiIAIiIAIiIAIiIAIiIAIiIAIiIAIiIAIiIAIiIAIiIAIiIAKjJyCH3OjbQDUQAREQAREQAREQAREQAREQAREQAREQAREQAREQAREQAREQARGYxgTkkJvGjatLEwEREAEREAEREAEREAEREAEREAEREAEREAEREAEREAEREAERGD0BOeRG3waqgQiIgAiIgAiIgAiIgAiIgAiIgAiIgAiIgAiIgAiIgAiIgAiIwDQmIIfcNG5cXZoIiIAIiIAIiIAIiIAIiIAIiIAIiIAIiIAIiIAIiIAIiIAIiMDoCcghN/o2UA1EQAREQAREQAREQAREQAREQAREQAREQAREQAREQAREQAREQASmMQE55KZx4+rSREAEREAEREAEREAEREAEREAEREAEREAEREAEREAEREAEREAERk9ADrnRt4FqIAIiIAIiIAIiIAIiIAIiIAIiIAIiIAIiIAIiIAIiIAIiIAIiMI0JyCE3jRtXlyYCIiACIiACIiACIiACIiACIiACIiACIiACIiACIiACIjSmaBYAAAOeSURBVCACIjB6AnLIjb4NVAMREAEREAEREAEREAEREAEREAEREAEREAEREAEREAEREAEREIFpTEAOuWncuLo0ERABERABERABERABERABERABERABERABERABERABERABERCB0ROQQ270baAaiIAIiIAIiIAIiIAIiIAIiIAIiIAIiIAIiIAIiIAIiIAIiIAITGMCcshN48bVpYmACIiACIiACIiACIiACIiACIiACIiACIiACIiACIiACIiACIyegBxyo28D1UAEREAEREAEREAEREAEREAEREAEREAEREAEREAEREAEREAERGAaE5BDbho3ri5NBERABERABERABERABERABERABERABERABERABERABERABERg9ATkkBt9G6gGIiACIiACIiACIiACIiACIiACIiACIiACIiACIiACIiACIiAC05iAHHLTuHF1aSIgAiIgAiIgAiIgAiIgAiIgAiIgAiIgAiIgAiIgAiIgAiIgAqMnIIfc6NtANRABERABERABERABERABERABERABERABERABERABERABERABEZjGBOSQm8aNq0sTAREQAREQAREQAREQAREQAREQAREQAREQAREQAREQAREQAREYPQE55EbfBqqBCIiACIiACIiACIiACIiACIiACIiACIiACIiACIiACIiACIjANCYgh9w0blxdmgiIgAiIgAiIgAiIgAiIgAiIgAiIgAiIgAiIgAiIgAiIgAiIwOgJyCE3+jZQDURABERABERABERABERABERABERABERABERABERABERABERABKYxATnkpnHj6tJEQAREQAREQAREQAREQAREQAREQAREQAREQAREQAREQAREQARGT0AOudG3gWogAiIgAiIgAiIgAiIgAiIgAiIgAiIgAiIgAiIgAiIgAiIgAiIwjQnIITeNG1eXJgIiIAIiIAIiIAIiIAIiIAIiIAIiIAIiIAIiIAIiIAIiIAIiMHoCcsiNvg1UAxEQAREQAREQAREQAREQAREQAREQAREQAREQAREQAREQAREQgWlMQA65ady4ujQREAEREAEREAEREAEREAEREAEREAEREAEREAEREAEREAEREIHRE5BDbvRtoBqIgAiIgAiIgAiIgAiIgAiIgAiIgAiIgAiIgAiIgAiIgAiIgAhMYwJyyE3jxtWliYAIiIAIiIAIiIAIiIAIiIAIiIAIiIAIiIAIiIAIiIAIiIAIjJ7A/wPZw5KJd48R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42386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146" y="2790825"/>
            <a:ext cx="7370617" cy="22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</a:rPr>
              <a:t>Attending to Characters in Neural Sequence Labeling Models(2016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COLING)</a:t>
            </a:r>
            <a:br>
              <a:rPr lang="en-US" altLang="zh-CN" sz="2800" dirty="0">
                <a:solidFill>
                  <a:schemeClr val="bg1"/>
                </a:solidFill>
              </a:rPr>
            </a:br>
            <a:endParaRPr lang="en-US" altLang="zh-CN" sz="2800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模型上半部分：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作者的解释是这样的效果更好，可以捕捉到“更高层”特征且压缩维度，个人猜测是</a:t>
            </a:r>
            <a:r>
              <a:rPr lang="en-US" altLang="zh-CN" sz="2400" dirty="0" err="1"/>
              <a:t>bilstm</a:t>
            </a:r>
            <a:r>
              <a:rPr lang="zh-CN" altLang="en-US" sz="2400" dirty="0"/>
              <a:t>的输出仍比较稀疏，之前也有实验表明压缩维度有一定效果</a:t>
            </a:r>
            <a:endParaRPr lang="en-US" altLang="zh-CN" sz="2400" dirty="0" smtClean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291" y="1881299"/>
            <a:ext cx="4471225" cy="2456025"/>
          </a:xfrm>
          <a:prstGeom prst="rect">
            <a:avLst/>
          </a:prstGeom>
        </p:spPr>
      </p:pic>
      <p:sp>
        <p:nvSpPr>
          <p:cNvPr id="5" name="AutoShape 1" descr="data:image/png;base64,iVBORw0KGgoAAAANSUhEUgAABoQAAAFCCAYAAADYN7/5AAAMKGlDQ1BJQ0MgUHJvZmlsZQAASImVVwdYU8kWnltSSWiBCEgJvYlSpEsNLQYBqYKNkAQSSgwJQcWOLiq4FlQsWJFVEQXXAshiw14Wxd4fiqgo62LBhsqbJICufu+9753vm3v/e+bMOf85d2a+GQC0YnhSaTaqDUCOJE8WGx7MGpecwiI9AmRAB7rAHlB5fLk0KCYmEkAZeP9T3t0AiPJ91Unp6+f+/yo6AqGcDwASA3GaQM7PgfgAALgHXyrLA4DQBfWWU/OkEBMhS6AngwQhtlLiDDX2UuI0NY5U2cTHsiFOBYBM4/FkGQBoKnmx8vkZ0I/mEoidJQKxBOImiP35Ip4A4s8QD8vJmQKxlh3Edmnf+cn4h8+0QZ88XsYgVueiEnKIWC7N5k3/P8vxvyUnWzEQwxI2mkgWEavMWVm3rClcJaZBfFaSFhUNsS7E18QClb0SPxEpIhL67T/w5WxYM8AEAKUJeCFciI0htpBkR0X26/3TxWEciGHt0XhxHidePRYVyKbE9vtHpwnloXEDmCdTxVLaFCuyEoL6fW4SCTkDPhsLRPFJap7o5XxxYhTEmhDfk2fFcfttnheI2FEDNjJFrJIz/OcYSJeFxaptMKsc+UBemI9IzInqx5F5ovgI9VhsEp+n4mYAcaZQPi5ygKdAGBKqzgsrFEoS+vljpdK84Nh++0ppdky/PdYkzA5X6i0gbpHnxw2M7c6Dk02dLw6keTHxam64XiZvdIyaA+4AIgEbhAAWUMCWBqaATCBu6arvgl/qnjDAAzKQAYTAqV8zMCJJ1SOBzzhQAP6CSAjkg+OCVb1CkA/1Xwa16qcTSFf15qtGZIEnEOcALsiG3wrVKMlgtETwGGrEP0XnQ67ZsCn7ftKxtAZ0xFBiCDGCGEa0x41wf9wXj4TPQNhccS/ce4DXN3vCE0Ir4RHhOqGNcHuyuFD2A3MWGAPaIMew/uzSvs8Ot4Fe3fFg3A/6h75xJm4EnPCRMFIQHgBju0Pt91wVgxl/q2W/L4ozBaUMoQRS7H5koOmg6T7oRVmp72uh5pU2WC32YM+PebC/q58Avrk/WmKLsP3YGew4dg5rwuoBCzuKNWAXscNKPDg3HqvmxkC0WBWfLOhH/FM8Xn9MZdXkztXOnc6f+/tAnnBannKxsKdIp8vEGaI8VhDcrYUsjoQ/fBjL1dkF7qLKvV+9tbxhqvZ0hHn+m24+FQA/SV9fX9M3HfcTAAfMAaC2fdPZXoHLWQrA2RV8hSxfrcOVDwKgAi24UgyBKdy77GBGrsAD+IJAEApGg2gQD5LBJFhnEZynMjAVzATzQBEoAcvBarAebAbbwE6wB+wD9aAJHAenwQVwGVwHd+Fc6QAvQDd4B3oRBCEhdISBGCJmiDXiiLgiXog/EopEIrFIMpKKZCASRIHMROYjJUgpsh7ZilQhvyOHkOPIOaQVuY08RDqR18gnFENpqB5qgtqgI1AvNAjlovHoRDQDzUUL0AXoUnQtWoHuRuvQ4+gF9Drahr5AezCAaWBMzBxzwrwwNhaNpWDpmAybjRVjZVgFVoM1wj99FWvDurCPOBFn4CzcCc7XCDwB5+O5+Gx8Cb4e34nX4Sfxq/hDvBv/SqATjAmOBB8ChzCOkEGYSigilBG2Ew4STsG100F4RyQSmURboidce8nETOIM4hLiRmIt8RixldhO7CGRSIYkR5IfKZrEI+WRikjrSLtJR0lXSB2kD2QNshnZlRxGTiFLyIXkMvIu8hHyFfJTci9Fm2JN8aFEUwSU6ZRllEpKI+USpYPSS9Wh2lL9qPHUTOo86lpqDfUU9R71jYaGhoWGt8ZYDbHGXI21Gns1zmo81PhI06U50Ni0CTQFbSltB+0Y7TbtDZ1Ot6EH0lPoefSl9Cr6CfoD+gdNhuZwTY6mQHOOZrlmneYVzZdaFC1rrSCtSVoFWmVa+7UuaXVpU7RttNnaPO3Z2uXah7RvavfoMHRcdKJ1cnSW6OzSOafzTJeka6MbqivQXaC7TfeEbjsDY1gy2Aw+Yz6jknGK0aFH1LPV4+hl6pXo7dFr0evW19UfqZ+oP02/XP+wfhsTY9owOcxs5jLmPuYN5qchJkOChgiHLB5SM+TKkPcGQw0CDYQGxQa1BtcNPhmyDEMNswxXGNYb3jfCjRyMxhpNNdpkdMqoa6jeUN+h/KHFQ/cNvWOMGjsYxxrPMN5mfNG4x8TUJNxEarLO5IRJlynTNNA003SV6RHTTjOGmb+Z2GyV2VGz5yx9VhArm7WWdZLVbW5sHmGuMN9q3mLea2FrkWBRaFFrcd+SaullmW65yrLZstvKzGqM1Uyraqs71hRrL2uR9RrrM9bvbWxtkmwW2tTbPLM1sOXYFthW296zo9sF2OXaVdhdsyfae9ln2W+0v+yAOrg7iBzKHS45oo4ejmLHjY6twwjDvIdJhlUMu+lEcwpyyneqdno4nDk8cnjh8PrhL0dYjUgZsWLEmRFfnd2ds50rne+66LqMdil0aXR57ergynctd73mRncLc5vj1uD2aqTjSOHITSNvuTPcx7gvdG92/+Lh6SHzqPHo9LTyTPXc4HnTS88rxmuJ11lvgnew9xzvJu+PPh4+eT77fP72dfLN8t3l+2yU7SjhqMpR7X4Wfjy/rX5t/iz/VP8t/m0B5gG8gIqAR4GWgYLA7YFPg+yDMoN2B70Mdg6WBR8Mfs/2Yc9iHwvBQsJDikNaQnVDE0LXhz4IswjLCKsO6w53D58RfiyCEMGNWBFxk2PC4XOqON2jPUfPGn2SS+PGcddzH0U6RMoiG8egY0aPWTnmXpR1lCSqPhpEc6JXRt+PsY3JjfljLHFszNjysU9iXWJnxp6JY8RNjtsV9y4+OH5Z/N0EuwRFQnOiVuKExKrE90khSaVJbeNGjJs17kKyUbI4uSGFlJKYsj2lZ3zo+NXjOya4TyiacGOi7cRpE89NMpqUPenwZK3JvMn7UwmpSam7Uj/zonkVvJ40TtqGtG4+m7+G/0IQKFgl6BT6CUuFT9P90kvTn2X4ZazM6BQFiMpEXWK2eL34VWZE5ubM91nRWTuy+rKTsmtzyDmpOYckupIsyckpplOmTWmVOkqLpG25Prmrc7tlXNl2OSKfKG/I04OH7IsKO8Uviof5/vnl+R+mJk7dP01nmmTaxekO0xdPf1oQVvDbDHwGf0bzTPOZ82Y+nBU0a+tsZHba7OY5lnMWzOmYGz535zzqvKx5fxY6F5YWvp2fNL9xgcmCuQvafwn/pbpIs0hWdHOh78LNi/BF4kUti90Wr1v8tVhQfL7EuaSs5PMS/pLzv7r8uvbXvqXpS1uWeSzbtJy4XLL8xoqAFTtLdUoLSttXjllZt4q1qnjV29WTV58rG1m2eQ11jWJN29rItQ3rrNYtX/d5vWj99fLg8toNxhsWb3i/UbDxyqbATTWbTTaXbP60Rbzl1tbwrXUVNhVl24jb8rc9qUysPPOb129V2422l2z/skOyo21n7M6TVZ5VVbuMdy2rRqsV1Z27J+y+vCdkT0ONU83WWmZtyV6wV7H3+e+pv9/Yx93XvN9rf80B6wMbDjIOFtchddPruutF9W0NyQ2th0Yfam70bTz4x/A/djSZN5Uf1j+87Aj1yIIjfUcLjvYckx7rOp5xvL15cvPdE+NOXDs59mTLKe6ps6fDTp84E3Tm6Fm/s03nfM4dOu91vv6Cx4W6i+4XD/7p/ufBFo+Wukuelxoue19ubB3VeuRKwJXjV0Ounr7GuXbhetT11hsJN27dnHCz7Zbg1rPb2bdf3cm/03t37j3CveL72vfLHhg/qPiX/b9q2zzaDj8MeXjxUdyju+389heP5Y8/dyx4Qn9S9tTsadUz12dNnWGdl5+Pf97xQvqit6voL52/Nry0e3ng78C/L3aP6+54JXvV93rJG8M3O96OfNvcE9Pz4F3Ou973xR8MP+z86PXxzKekT097p34mfV77xf5L41fu13t9OX19Up6MpzoKYLCh6ekAvN4BAD0ZAMZleH4Yr76bqQRR3ydVCPwnrL6/qcQDgBr4Uh7D2ccA2AubzVzoGzblETw+EKBuboOtX+Tpbq5qXzR4YyF86Ot7YwIAqRGAL7K+vt6NfX1fKiHZ2wAcy1XfCZWivINu8Vei6waCueAH+Tcmf3GGh8YSpwAAAAlwSFlzAAAWJQAAFiUBSVIk8AAAAZ5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+MTY2ODwvZXhpZjpQaXhlbFhEaW1lbnNpb24+CiAgICAgICAgIDxleGlmOlBpeGVsWURpbWVuc2lvbj4zMjI8L2V4aWY6UGl4ZWxZRGltZW5zaW9uPgogICAgICA8L3JkZjpEZXNjcmlwdGlvbj4KICAgPC9yZGY6UkRGPgo8L3g6eG1wbWV0YT4Kxdr0gAAAABxpRE9UAAAAAgAAAAAAAAChAAAAKAAAAKEAAAChAADl7BypDDcAAEAASURBVHgB7J0J/H3F+MenUCmKtEkqSaV9UYlCSQuFFoVIG6G9bAmRvWRfI0lIRJZSUSpF+yahEmXf2izJev7Pe/yfa77zPfee5T7nfu+932der9/v3O+958yZ+cwzzz4zCxRSghdHwBFwBBwBR8ARcAQcAUfAEXAEHAFHwBFwBBwBR8ARcAQcAUfAEXAEHIGpRWABDwhN7dh6xxwBR8ARcAQcAUfAEXAEHAFHwBFwBBwBR8ARcAQcAUfAEXAEHAFHwBGICHhAyAnBEXAEHAFHwBFwBBwBR8ARcAQcAUfAEXAEHAFHwBFwBBwBR8ARcAQcgSlHwANCUz7A3j1HwBFwBBwBR8ARcAQcAUfAEXAEHAFHwBFwBBwBR8ARcAQcAUfAEXAEPCDkNOAIOAKOgCPgCDgCjoAj4Ag4Ao6AI+AIOAKOgCPgCDgCjoAj4Ag4Ao7AlCPgAaEpH2DvniPgCDgCjoAj4Ag4Ao6AI+AIOAKOgCPgCDgCjoAj4Ag4Ao6AI+AIOAIeEHIacAQcAUfAEXAEHAFHwBFwBBwBR8ARcAQcAUfAEXAEHAFHwBFwBBwBR2DKEfCA0JQPsHfPEXAEHAFHwBFwBBwBR8ARcAQcAUfAEXAEHAFHwBFwBBwBR8ARcAQcAQ8IOQ04Ao6AI+AIOAKOgCPgCDgCjoAj4Ag4Ao6AI+AIOAKOgCPgCDgCjoAjMOUIeEBoygfYu+cIOAKOgCPgCDgCjoAj4Ag4Ao6AI+AIOAKOgCPgCDgCjoAj4Ag4Ao6AB4ScBhwBR8ARcAQcAUfAEXAEHAFHwBFwBBwBR8ARcAQcAUfAEXAEHAFHwBGYcgQ8IDTlA+zdcwQcAUfAEXAEHAFHwBFwBBwBR8ARcAQcAUfAEXAEHAFHwBFwBBwBR8ADQk4DjoAj4Ag4Ao6AI+AIOAKOgCPgCDgCjoAj4Ag4Ao6AI+AIOAKOgCPgCEw5Ah4QmvIB9u45Ao6AI+AIOAKOgCPgCDgCjoAj4Ag4Ao6AI+AIOAKOgCPgCDgCjoAj4AEhpwFHwBFwBBwBR8ARcAQcAUfAEXAEHAFHwBFwBBwBR8ARcAQcAUfAEXAEphwBDwhN+QB79xwBR8ARcAQcAUfAEXAEHAFHwBFwBBwBR8ARcAQcAUfAEXAEHAFHwBHwgNAE0sDf/va38I9//CM88IEPDAsttNAE9iCE//znP+Hee+8N97vf/cIiiywSFlhggbHqx9///vfwr3/9K+L7gAc8YKza5o1xBByByUYA/gcfX3DBBU34XxcywZoHWtc3LhQw7rJsXHDydjgCdRFAv0U//Oc//xnuf//7h8UWW6wzXdeaF9ft4yTdVxRFHAuujAd6e1r+/e9/R52e75FpXiYPAet50IVOMghV6/YPepf/Nh4ITKtOCbrwVOYQ/BYfiZf5g8Ao9R9QdRumPW1V8SALOYgvknruu+++2FD8vosuumiYZt+kBW7tR3V+PjmxAaG777478A+h2a8waZZccsloTN51113xfhjfoMIke+hDHzpLAGOc3nnnnYHJX1Ye8pCHxOe6Nobox/e+973w05/+NKyzzjpho402Cg9+8IPLmjRW32FIIuT+8pe/hD/96U/h97//fbjhhhvCGmusETbbbLNZBuaoGw9dwGzvueeeSCe33HJLpK2NN944rLDCCqNujr/PEXAEpgwBZNVf//rXyF/++Mc/hu9///thlVVWifxvGMXOSiZY80Dr+saFHMZdlo0LTt4OR6AJAswreNkf/vCH+A/98Be/+EVYYoklwnrrrRf/Lb300tFB1qTesnu74sVl77L4rsr+SN9B8Ay7Z9hkMcbjz3/+cxwLbJ/f/e53MUnqYQ97WKwfm4d/OCuxR9DtH/WoR8XvaA/8/4477oj6ftq+YT/jIKUNBJ9olzpJ8nof9KAHRZtsGByom3fgnCgr2ItgvfDCC5f9PPbfdTUPrHSSKgC7an/Ve/33uUFgWnVKRZMECPgofojf/va34cYbb4x+nk022URv8euUIjBK/cdtmPZE1IQHDSMHkW34CdA/4AnowjfddFP8vMwyy4Q111wz/uPzMP6D9kh09+QwuHXXqumveWIDQhdccEE488wzoyFCgAEGp4WVMxiOq6++ethxxx3D2muvHc4777zwzW9+M/zqV7+KRgrBCS2sTkGp55l11103bL/99mGllVbSn+P1hz/8YfjGN74RnXhMUjVCMDqWWmqp8OxnPztsvfXWMWo740HjPz7/+c+Ht7zlLVFRIFjx5je/OWy77bbGb7GtDiUHYxIML7/88hjQuuaaa6KhSV+OOOKIOTWoMPagC9p08cUXh+985zvh5ptvDttss014wxveEINutoh4bY6AIzCfEEChu/XWW8Oll14aLrzwwnj95S9/GY4++ujwile8Yii5YSETrHmgdX3jQivjLsvGBSdvhyPQBAH0d3REeNkVV1wR9XH0bPglfJKkp3333TccdNBBYeWVV25S9ax7u+TFs15m9IXaHz/60Y+ik4A+pDYPDgFsGAI0OA+xCZZffvnWb4fP/eY3vwnnnntuOO2006K9wft4D9dll102bLjhhuFJT3pSHI/TTz89OioOPPDAsMEGG8T3Ekz62Mc+Fu2mvCHYXPoPB4v2Rb/jynf6L32ed++3337RRsMmAxscCCQI0m4tm266adhzzz3DYx/7WP2q8fWqq64KJ598cuy/PkzSHziDNwl52Isrrrii/jwx1y7ngYVOUgVkl+2verf/PnoEplWnVCRx/MLfkXn4IK688soYTD/uuOPCy1/+cr3Nr1OIAHJuVPqP2zDtCagpD2orB1l4QFI6utcPfvCDmGiD3kPizUUXXRSv+Lmf85znhEMPPTSstdZaY7fLUnuUQ7QDJs3PPUx/x+ZZYUQTWSQIVFxyySWFGImFBGSIBvX+iSFQnHLKKcWvf/3rQiZW7J9k2BXikCve//73FxL0KUSp792/+OKLF4cddlhx3XXXFWJYFLI8bxYm1HP77bcXJ510UiEGVyEGSyFGarH77rsXX/va1wpZ8VKIYTPrOesvjj/++EIiwrHtj3jEI2I/rd9hXZ8Y9sUJJ5xQ7LbbboVkehaSwdjD/q1vfWshwTXrVzaqD7p45zvfWWy33XaFGNFxbKGnZz7zmYUYhI3q8psdAUfAEcgRuPbaa4sjjzyyQDYhb1RevelNbypk1VB+e6O/LWSCNQ+0rq8RIB3ePO6yrMOue9WOQGcISPChkOSbYssttyy+8IUvRB0cHf/tb397gZ6Lvi0ZkcUZZ5wxdBu65MVDN65PBdgfP//5zwtJgiue97znFRKQ6MkQZIkkvRXveMc7CgmmFbLCqtSG6VP1rK+xY8QJUeyzzz7xPcstt1yxyy67FMgZCY4U4qAsXvjCFxayQ0EhCXGFrNgpZLVOHDtxZPbqEwdXsddee8V2SiAp2i2yI0Cx/vrrRxtq8803Lx7/+McX4ujo9UVW8xSSyFdsscUWhewcUEjAJdprspI2yk3sNnT0T3/604U4tgrJoi8uu+yy4phjjonPQScqW6GbT3ziE4Uk//Xa1OQDmIOp2lta78Mf/vDi4IMPLiQpMb6fdkxi6XIeWOgkVZh22f6qd/vvo0dgWnVKRfLss8+O/ix8JLLyMPIxcfoWH/rQh/QWv04pAqPUf9yGaU9ETXlQGzkoQadCgj5R53rGM55RfPvb3y5ktVBsNLoMOhg+bPQu9Cr0MfVzt+/ZeD3ZBrfx6sFktoYMrIkuP/nJT6JxgiGhCjtBIiZuWWGyoeSnRghGB8K4TiF4cfjhhxe8T1YfFZLFUecxs3tgFLvuumux2mqrFXvvvXdx9dVXm9XddUUYmueff3409nSsxiEgpP3GMcvYyvYPkZY8IKTITPYVITqpRvtkI++tzxGAX0tGcU9WWQSELGWCNQ+0ri/Hc67+HndZNle4+HuL6IB2eVOfEsDqgx/8YCGrLIrnPve5MRihT8vK7eJVr3pV1HdJKJLsaf2p8lol97vgxZWNMrhBVrHH4Ivq0DgFCIjIihyD2osYUJJVq4Vs1ReT7SRTM36XVo6DArlDQpxs3xYDdthRsmKnd5us7Cpe8IIXxGCRrCaKdtf1119fyHZIvYAViXTYMdqXPMkNe4t7ZHeH6CwlGCM7ORSf/OQne+/hA30/5JBDol2mdXGlbsm0nXFv3T9k5VGx00479dqm9T7/+c8v+G1aShfzwFInqcK5i/ZXvdN/nzsEutApq2TFKHt71llnxYA5/MYDQqNEfm7e1ZX+U9Ubt2GqEOr/e10e1EYOypEghexOVMj2u8WnPvWpWcEefNgf/ehHY3I9yTHvec97hk4q7d9T+1/q8No2uNm3dP7VOPEBIYbss5/9bCHbAvQU96c+9akFRlO/IluDFTvssENvlRCTCgOjbGVQXocsUy8OOOCAuDqIKCaTc9SFlUoEosiOm7QiSx6jEanG1TgFhMCSlUIYuLTPA0KTRl2z24vjgpV/bZ0Cs2v0bxyB9gjg4CS7WvmfRUCI1ljKBGseaF1fe/Rtnxx3WWbbW6+tDgIub+qgNPMeVr7sscceMaggW+PElTDpHWTPsvLkxz/+ce3Ejjrj0BUvTtvexeef/exnMXCmMgR9lZUwVgV7itVY1C9bkhRy1l3fqpE7BGLk3NVi1VVXLb74xS/27tV24thgRQ+OgLxUBYTS+wkw7b///gVBIXYcyIvKmXSVEG069dRTa9l2aX3YgrLdXVx1hFOWbFzFmwAlWdbTUrqaB5Y6ySCsu2r/oHf6b3OLgM515uSwdnodWTHK3uKfYmUAffOA0CiRn5t3daH/1O2J2zB1kZp9X10e1EQO4l8+6qijYjLOi170okKOrpj9YvmG1fNf+cpXoo4i5wqV3jOOXzbhtU1wG8e+TmKbpiIghOGhmWgIUbLM2NqtX4CHiDwZdem2Cxg1bDFXVTBKd95557jVwbe+9a2q2/33DAE5GC0a/2pcjVtA6F3velfMQLRQNLOu+59zgMBtt90WnQgY914cgblGAOemnGvQcy5ZBYQs+2XNA63rs+zrMHWNuywbpm/+bDsEXN40x+3LX/5y3EYMnQs9HB45bKkzDpPAi8twoN04C1SHzlfVlD1T9zsM9te//vW9LYvkfM+4QmfQ8wSMWL21wgorRLtL78WZQUDpZS97WUxY0O/Ta5OAEM+xZSBbzX34wx9Oq4mf3/ve98Y2sJX3IossEvEhOCTnThUEDZoU7me7OxINWfmU2opsbWi1GqtJm7q6d1LngeIx6e3Xfvi1PgKWOmUdWVG/ZcPfCT9l9xn4uweEhsdz3GvoQv+p22e3YeoiNfs+Sx6ktXMMylZbbRXn/rQlntDHceO1irtf/4vAVASE6ArGAJljaiSxx/OgAA/BnCc+8Ym9+znbQQ5QraQLlvOy77UcnlrATL00Q2DcBVAXTL4ZQn63FQJySGeBwx2HCfzBiyMw1whMgvPCmgda1zfXY6jvH3dZpu3062gQcHnTDud0v3CLgFDdcZgEXlyGaHo2D/bOIx/5yLhLQtm9Tb9jO7eXvOQlPbuIYA4ZzFWFVTgETj7wgQ/0zlJlWzWSH9gOsF9yXtOAENmwrCajzrxwPuyjH/3ouJ0ee+yrLciZHF/96ld7+/Dnz+V/s5UO51htsMEGEYv99ttvRkDojW98Y0Em77SUSZ0Hiv+kt1/74df6CFjplHVlRf2WDX+nB4SGx3CSarDWf5r03W2YJmjNvNeKB6W1shXcSiutFHWXo48+eqoST8aR16bY++eimJqAEJFVtopTI4CgDftO9yt33HFHwfYU7L/NM4sttlg8nOvee+/t90jc8oAVLRyMeuKJJ9Y2MPpWOA9/GHcB1AWTn4fDPOddZo9X5ihbn3DgsQeE5nxIvAGCwCQ4L6x5oHV940JI4y7LxgWn+dAOlzftR5kVKWRCo4cPGxBqMg6TwIvLUO0yIEQSXbqlKatxsKP6BXS0fWR+EqjhfFY94JhzXFmZPWj77qYBIc4U4pB1sqrzogEhtlwhiKO2Hdu9HXnkkbW3ebv77rsjHa6yyipxD/83v/nNHhDKwR6jvyd1Ho8RhBPXFAudsomsGCVAHhAaJdpz/y5L/adpb9yGaYrY/+634EH/q+2/n1h9vOiii0ZdmLMb5+JIkrxNFn+PK6+16Ns01bEAnRFDbOKLZLaF173udUEMkCBbwgUJ8ATZFi5I0CfI9gGz+ke3JTIfjj322PCHP/wh/i7bHgRhzmHttdeedT9fyNZ0QQyLwLskehsk6FR6H3XLRA6yz2OQAFNsz0ILLRTbtPjii5e2p7SiPl9KBlusVwyX8KAHPSjIdgald2o77rrrrsD7uU+MpCAGW+A72sc94LPkkkvGumSLhdK60i/BVzLk4j/6SR0LL7xwoG/8EwMsvX3GZ9kHPLzmNa8Jsk95/F4CbEG2pYjPi7EX6xTjc8YzsgVExE6/lO0aYv95b1oYc/4tuOCC6dezPvMesKMPvAtMaLccohskwzHI3qCRJmRv4iAMOkjm46w6+ELx7WqceYfsux7pTRhqHDfGB6zpJ21mXAcVbaM1DdR5Z11caKOOaVm99BkaoK/cB/2mRQI+8Xed59zz7W9/O85tOaAv8LtkdQZxEsTHoA/qEydUWk1vXkC/zBXuow+S2RCYc7JPfqSRnL6HHaMZjcj+6Gr8hm2z8pAmWLV5RuGgvcwB+Cn/wIXxFuUpzgU+p7yL8YIO4E95SemFOvnH/WUl5z35/dAIPJh21Cly7lt49atfHeRMhXi7rGALcoB3pEXqZp7SPwp9guaov4qn1ZUJsWL5z4oHWten9F6Xd+j7ueqzo+J1g2RZ2q70c9N5x/3IKa5lRWVBKgdyGuU5aAk6ynmXYtYGb+odZk7z/KDSdM6X1aX965Im2sobba9FP6kLXkc/oQmVX6pT0UbZDizyGfQG9Af44LClTdtz3owOKJmRURd78YtfHGT1fVhmmWVi01T21+GvTcehK15Mw5Xu2s6rQeMiQZQoQ+TA4XibrBAKEogJz3/+8wc9Vus3aAj9XIIukV7gF/vuu2847LDDgqy+mcU/tFLG9CMf+Uikvec+97mR1+hvg67YXshD2eI73iaruWNfZAvwQY+V/obu/r73vS8cfvjhUR5DVz/5yU/ivU94whMCslaSBmfoCWUVnX/++fFe2XEi2pRnnnlm1CWxGSjokshs5pBlyedFWneXOktX86CpTtLWruyq/Sn++WdLXjuMDG3Df5ED8EpkQ1nBLoK2U10BHQS9lDHVgpxBp8B+TosV77PWUdM2NpUV6bN8boN7Xke/v2+44YYgQe3w9a9/PcprcTxHPxa+CuQJ/ifeD+7gjzxnLFL7p6xuq3Epqzv9jrbRRvRQaJt2qZ5ax2eR1sVn1WG68AsxF8CUf7QbPouuDP1jc4FxFbZNcc35fB39h7aovyrFJ7dPoWu1j9P76I/2Kf2+jQ2TPp9/ZqwYezBBBwVL+kvb0U3hm9ADdIDPEWy18Aw0g5zVPsCLuI+2V9E39VjPSwseVCUH6Sv9pu3oKHIeZMQPX/NLX/rSUh8fdUK7yExoY6mllqrUudrKVx0fxbfp3G7La6twS9ulbQNH8FT6gf76+Yjy5/lb53KX9mLZe8flu6kJCAHoJz/5yfC2t70tSGZaxPd5z3teVOhllcAsvCFSgj8YMUxEimSEBYnKht13373UAScHpkZjZfvtt49GB4wqLwhAFNQrr7wyXH/99bEt/I3gXn311cOTnvSksMkmm8QJ3MQgTwlVMgSDHDwYJPMuELTYZZddes1IJxGObJQLDByCXBiMOI6uvvrqgJFzxRVXxL7Loa9BDjEM22yzTVhuueX6Ogqom4nygx/8IPZNDqQLstd2FNgwbtmaIfZvrbXWio7MMgY+SABhvIEbV97D+yjPetazwlOe8pSeQLjsssvCVVddFR31MCcYI0X23owGH8KjrIChHAYb+y2HFAfaD5NEcD3mMY8JsoVgDCRAE9w3KCDU1Thru1F+MPwlWyiONTiroAVr2a89YkKwCqUgLV3SQPqess9tcKGvjCljj4MAZq6Fvi677LJh6623Dssvv3y49NJL49ijNKhiseKKK4YtttgijiHvl60fA0o0dTK+3MfzG2+8cawWIbHddtvFv/kdXiArBoOcDxYkGzbIvvFh1113je2Qg/uCbBMZ62HewxtWXnnlWM8wY6T9K7t2OX7DtLkNVjh42uILNmDB2Fx33XVxfCQbNEhWU1QwCeAy9uuvv36Q7V0C71LHODR00UUXhe9+97vxXsUZ3sD4wU+Y88pHJTN6RqCROSWHdcf7ZPuZnjzgfngH9yM3cFzCO+F9dUqZ80Ky4iO/o72ylWn40Y9+FKuSpeNh2223jf+Y76mBzg11ZULaLkseqG2YS57a5VxJcSv7PEiW5fe3nXfQGUFt5ABGqxYMKYwAeNXjHve4KLf1N+6F98lWT5H20T3gfZLtH2la72vDq3m2DR9QnqnvHnRtO+e1zlHSRFN5o23kOmw/qYP3oxfAI9HLkH3QAzohxhH8Cj2PKzwRpz7OcfRQ9N3UIKe+umWYtiMPzjnnnMjTeR/66eWXXx5fDZ1uttlmPeMW2f30pz89tnlQ29qMgyUvTtvWdl6ldQz63GVAiPfKauqYFAU+FGQhtoNsJRf5DTpZWYHHUbBrynT/sme6Cghhy5DMJVu/RfsAnY+EQdlKfJa+nLaLsXv7298eTj755JioRp81cbDrgNBc6SyW86CNTgIvGcautGx/Sgv5Z0teO6wMHYb/okegU2BvpXY28xadV7bPjzIE/VoL9rbswhLQv8EBhy46N7IE+0yLBe+z1lG1bXqljU1sRH2O6zC4p/UM+lwWEJJVmz37lLGD5hkrbBNkOWO29NJL9+yUvH6LccnrzP9uq+Pm9eR/d+UXIkgh59zFuYAvCH0J2QbdY9cxH7Dr0KfyoKe2sQ2ubfQf2tOFb6yJDaN9Tq/K79FBkY+ypWu48MILI38gMQS9HzuE75hz+GbROdHz8LHgC8U+IfCCXQ9tk8wr283G1+CbxA/3tKc9LY5JP73Cel4Oy4MUF/jrIH8tnYSvYvujw19wwQU9vVjntfqJqZN+IjsIrEG/2N4kje6///7RV5GOjX7mmWHkK/W0ndtNeW0T3NL+tfERpc+je0G/1j5zfcfEXGUApqZce+21xQ477FAI04hL7sThV5x22mmlW7uJozBuMSfRwxkHkHKQlxgpszARgikkk62QwEqsc9YN8oUoWoUws3iIKu3gnCGWALInN/tR8y7OOXrta19biJCr3IZB3yEMoBDGXYhzOtYlTLaQqHBsd76XtgibQphKIRl9cWs7cSJGLNgLXJzpxXve856C85LEkRoPYBUHafxdlIvYVraMKCvi/Cw4JFYCboU43wtxOBTvfve7iy996UtxP2+2luBdwsDj1nuisJRVE89dYmsJmSDxn2RHFCIM4r0ikAtRhgoOspXAVO8elmYKU+vVBxbnnXdeIVl6hThNe/e98pWvLB07HhSGFg80Y1/OddZZpxAnQ2w/Z0J97nOfi4f0ihFZiKAqxACOdYogKkQR7r1XP3Q1zlo/4w0OjBl4ShCikGBkceONN8YxlKyBQpyBxYYbbhj3jqc9aemKBtJ3lH1uiwtjC92xDchOO+1UiLHRG1NRxuK2HSL44lYk4iyPW5OI4hb3i5ds0Ejv7E9KYQk0NP7sZz870jh0Bj9gXDmImX/gyhwRAVCIs6yQFWGRpnXcDz300Igzcwg6ZK5RD1uIwE8ow45RrKTPf12N3zBtboPVCSec0BpfoIEvcA4BW8BI0CfSBtvFSDA7bkUjTqo4xhLQjWcViNIZeTDP0lf43c4779zbjogxZI7DR5Ve4CVsLQj/kmBSHGf4GPyN97ClTVo4bBqeCw+Bd0JLt9xyS3rLwM/59ibipIpb6rDFDfQFb4c3i5Ic6Za5AB3K6tQZ9dK/ujJBH7TkgdRpWV9b3tHVXFHMBl3rbrcwzLwTxT/SMWdxQOcqN6E/Dla/TbZqUvmpbRXluBCHeyFGVKRp5oAYHDO2H2iLdxs+oDxT2zfoOsyc13pHSRNN5I22j6tFP8UIj+PKdljol+L0jvSB/Dr77LOjrON8GXEURZ1GDMv4O3xOVsMX6MDQV9MybNvFOI38W+Ux27oqXUvSVCGOgth2ft9rr71qne3ZZhyseHGKX9t5ldZR9bnLLeN4tySyRfknTrDeuPAZnfmMM84o0O3haRYF+br33nv33sN5j6ecckqrqnXLOHQEdErOM6I+pS34ITQ/qEjgNPZTEoYi3+VebJ6U98oKoU7OEJorncVqHrTRSSzsSqv2D6ILS147rAwdlv8yTpzFJSsBZ8wPCexEXRvfBOOSFuyzj3/849HmFIduIc7eQpy3M+SHBe+z1CnT9qef28gKnh8W97QNgz7nW8ZJgDryRHGeFxKsiPZxypuxUbEj2KIT/PJiMS55nfnf0NQwPou8vvTvLvxCjCX+Bkkijr4CbELoAh+XrDKNdA7Gg3h9W1zb6D9dYADG9LmfPy4dg36f1T7Bz4mPBb8M8hbfGVvNgiv+K47ZwB+LPFY9lWM9vvGNb0RbXIJFBfb8aqutFu/DFobW8d1IInD01anNnrfFel4Oy4OaykF8kPiIJfE9+vtUX8HXjB8C/NDX0YvBVRLXZ/ilOLsRHMuKhXwdZm434bVNcaO/FmM/SnuxbIzG6TuyjKemwJwI2ihTwpGLsYyDJC1MeM4UgUFhJOBs1EkomePRyE7v5zPBJskEjxMTwZcX3o3TXqK6hWx7UeC41oJxIlmQBXVrIAdHNg69OgUF8qSTTorGMQ5yAku0F8aaB4Qw1nAG0W+YsPYLRgLTwVGOg5VDU2XboshwYLzch2FOgEdW3MxoFu0nGAHDXnXVVaOBhBKelvQwNBQU9g6X6HB6S/xcRwBJJkSBQaZtzwNCWuntt99eyCqw3n2DAkIowARSJNO+kC0wYn+0Hq5gjOKVGpBlAaEux1nbwyG+jBXjjMIiKxL0p3iVbNpCVg7EfqMkMt5p6YIG0vrLPlvhgkGOEMToYPwJPhJkhQYpzGXO/oJWoTEMtbLC/CO4RB04wsrOEMI5wDxhXkqWRY+OcL4SlEQQI4QRzASLCM7JVofxdcOOUVmb9buuxm+YNrfB6oADDmiNLzwIgxMlSbKj4p7+GDxpYezhDRogxymK85ngvRbZdqGAZyovYb9mFPm8wAtxRnIfzh+CWUpz+b2STRZpA9q8QAKLTUruvIDGcHwiWzirAAWaPmBwK00S9JaM5RlOuCYyQdtnxQOt6xuGd3Q1V7SPg651ZBnPDzPv9P3wxR133LEXnEaOy0pf/XnWFeOJICO8C5pKyzB4t+EDyjPTNpR9tprzc0ETdeSN9tmqnySr4AhC51ReAf9CdyIIuOWWWxYEh9BrCFzDBzXpAUMb/QZdqx+f0/amV6u2a528m4C38mdkO/OlbWkyDla8WNs6zLzSOupcuw4IMSbMWRKONElCxwf9mEQsEmmQo01op6xvXQWEeBeBLfQHTejBziFZKNUP0jbhkFC7kEQ11RNGFRDStoxaZ7GaB011EmjHwq60ar/iX3a15LXDyFBL/gufxRZWWwtd4atf/WpZ9+N3BIWwjdCzcWKmxYr3WeuoaRvzz01khSXueTvyv9OAED4ebH3ZnSLaqchxZCR+K5I9NDBEAhk2ay47rcYlb2P+t4WOm9eZ/23pF9LkcXx/8Nu0wJewt7AH0a/KfAxWuPKuJvqPJQb0ua4Nk+KTfia4hX+GpFpZLRiTwtEV+IwPC/8JdIlfEXtednGKyZdKt/AfZDI+H+4nGYT7ZKeMaL+Q+Ex96gdK383nLublsDyoqRzUPuV6Xb9gpKwMKvBjaJIKgbjcB0idVvLVYm7X4bVNcbMa+7mwF3XMx+06VQEhwP385z8fnSBqwMhWUYUsyZuBO4oNTjhWyuAIxHGiK2mYZARZ0mAGE4vsGNkKLR6aSrQ+LzAxhDTGeZmTEGMDw4KVOLSNSPipp546w8mX11n2N1nrBAGooywgpM/QfpwBmhUKY4X5IgjpjxaMJhxNOAgwnGA0uQDEucSqJlY3EXBjAuUFJQYnlRpfOIPLAl51BBBZGggSHcN+ASHaiRDR+/oFhDDsaD8G4aAswZ9JFj5BL7CgzrKA0CjGmcwVDVLiKMb4Tgv9RjFkbKEBVmrlGV3cb0kD6fvLPlvicvrpp8f+Mw44sDDOERZkA6AwsJoD5zmrhvqVOgJIn0UBQCFROiLoCb3IFnIRVzJdCCbyTl0NYjVG2oayq/X4WbS5DVZtnoFHyzLoSN9ptm6OE7yJoJ46RLkXgxtlgQKNMFdUASXjXMcwrYsgD3Mf/oUTDJor4/M8gzzBSOO9ZatJ03rzz7nzgtVA0Foe7MJRglNX+Sm8vIzvUn8dmWDJA3mnZX0WvMN6rtDHqlJHllGHxbwjiQWji9Ue8CnZKi4moCid521lRRDJBDgPSJxIiwXebeZ02oayz1ZzXuseJU00kTfW/YSfpfoSCTlkf8PT0kIAkUCzrgrHiUSwSB3f6b39Plu3valDpF+79Psm42DNiy3mlfZj0DV3HOAYrBt0HVRv+hv6JCvnyUZVelH9CJmEDULSBDozelnb0mVACJsL+lanEu0nSQgbqKwwX5gfsmVhdEjpPaMOCI1aZ7GeB+BWRyexsiu7aL+OfX615LVtZKg1/yX5iNXGzA1Wo7M6ArlZVmQb2rh6jmRW2pEWC95nqVOmbev3uYmssMa9X5v4Pg0IYeNjj6L7pZgT1JYz5GJwTm0b2Q422sepL8BiXAa1VX+z0HG1rn5XS7+Qrh5l1SsJtnlBLuFbIiCUJ5RzrxWuTfUfSwzoR10bhnurCskU6J7wEnQG7GmwRQ6nRY5kKEhy5D58crItX8F3+HjSwu4g+BSVNzFmeV3W89KaB9WRg9rnXK/rFxDifhYIwBfABl2MFVZ5sZKvFnO7Ca+lH3Vwsx77UdqL+ViNy99TFxBCyXrOc57Tc+pjDMBsUiH5ta99LS5vxFGIs4QAECtHmFz8w2kI49VCFBzHChmWEGpeEM4IDoJJ/bac4xnem2ar4+RDmW1SdKUS7RwUEKJOgju6Wqqf4MPRRJtVqWB1E0aeFiYJTniCYWQGlfWfe7mPwA1KCUKBd5c5MOsIIJasM4Y6Hv0CQiz1w1Gv95UFhBC4bJ+CkUcmlBzaNkvwaF+5l3FUzPKA0KjGmSAlq7sIUmLAlmWCH3PMMb1sX4J0ZUoL/bKgAcWn39UaF8b1aNnaT4OnLC2G7tgCDAUBRYNA5qDSRACRcQEvUDoiu4UtCQcVyzEa9B7L8bNocxusmj4DryYAzwpO+JKc6zZwixac36zyUp5IgAWFXgtZSao8oXzCh5nraeFvOZi7R3M4WMtoDAc8W9LI4dTRIZ/WUedz7rzI+a3WwXuYAzht6ReOKjkjRH+eca2SCZY8kBdb1mfJOyznygyA+/xRR5bxqMW8ox4cMgQiCZTjKIDvlwUkoR2y7mR/+TiP0qCRFd5N5zTtH1Ss57y+a1Q0UVfedNFPDGn4iMqvF7zgBTNWqCsWXAmWkySlSS+DEmTS5/jcRdvhJU0yZPM25X/XHQees+TFVvMq70/Z37njoIuAEO/FNiD7F9nDti1qIyid4UBGF2P3gyZBxbRPXQaEeI867pTe2RarbPcCeCR8Gp4JXwVjLaMOCPHeUeoslvNAMavSSSztyi7ar/3Ir5a8tqkM7YL/krRJoqjO7dz3of1nfrBFLXo2SbdpseB9ljpl2rZBn+vKii5wH9SuNCAE35Jzzwq2qs4L7YKX4XNRnpwmvFmMS/7Ofn9b6bj96ud7S78Qfh78Z6yKY7ccsMwL2OIbzHVsS1yb6j+WGNDfujZMjk3Z36nMKltFqM+w443a69A3282V6Q8Ef/CRalJk7ueynpdd8KAqOaiYcM31ukEBIXyyugMUCxtIWk6LpXy1mNt1ea32oQo367HX947KXtT3jdt16gJCMBEmUnoOSep0I5uNQWebIRg+ig4rMHQLLgQrwQ+iojAICmdTwMBQnGDIedFVNihVup0CS8zzf0xinM0qvFmZwxLQJoXt6ghUUEdVQAgc1KGI4UbEvaykBg+BGBQSLQTGNMDGSqo861Tv44pyyXkcZBmxuqKs1BFAlkIPBR6hQpAHBzPb+g0qBJ80CzsPCI1qnAlqssyWDG+EbC4sMdQJbCmNozCm2UNp/yxoIK2v7HMXuECD0B2rNXB+yqGa0THB6qAyh37eriYCCJ7AeV86L1mZwtkcg4rlGA16j+X4WbS5DVZNnwF7toJEWSS4zPL9QYUVc4ccckhv64s8Y4ZACoFV6iMozOofjPG8wPNRZKEDtgckQzp1pnM/Sht8EMOrH4/L603/zp0XzON+K5E4EwFHHO1h5RMBgbJSJRMseSDvt6zPkndYzpUynPPv6sgynrGYd9TDPCJIqFu8kuSAIaB6CvdQoNF99tknbjNCED0tVng3ndNpG8o+W895fceoaKKuvOmin+gHyCyVXyT49Fs9i6GI/qtbx8FfyTSuU7poe1OHSFU7644D9VjyYqt5VdU/fs8dB10FhLQtBG1wBqN7wXuQo0prXNlaDqcBiXM5L9I6+l27DgixtQ9bZCu90150yVx2M1+YQwSEOCcpLal9xPPwlDL9IX1m2M+j1Fks54H2u0onsbQru2i/9iO/WvLapjK0C/5L/7DZNajAymN2aMj1XuYpei/JBqxeT4sF77PUKdO2DfpcV1Z0hXu/tqUBIexf7IB+fPVnkrzLmGAjw5vwXekWwRbj0q+N+fdWOm5eb/q3pV8IuwvfGPiCH7ZVboeBH/oztJkWS1yb6j+WGNCnujZM2v9+n7HT2fkIOsxX2abPKH7chy7BDjf9igbuuJek3XRLROt52QUPqpKDab9zvW6QnlEVELKUrxZzuy6vVTyqcLMee33vqOxFfd+4XacuIATA+R7Muk8ozBdCY19pMrwvvvjiOB4IAgI5BFhgPKzMwPGCoxHnO0ECggksWSzLJOBAL6K0BIRw4KFU9fvHvqT6j/MjyNhsUqomSlpXXeIeFARBOSSrHlzIvMfoG6bUEUCWQo8MQTJiaX+dlR+DsBjlOOO44V+qCGJAEPhhxRAH8epKJlZJ5dsC6RhZ0IDW1e/aFS5sqch2BigNKLxLLrlkXDrPvKwqTQRQbpiRsVy2ui1/p9UY5fWmf1uP37BtboNV02cIwD/5yU+OcxY+SqCmqrCiiCAO8zwPIpEkgAGgjnRWmXEmS1rg82yBg2EMvfGPjKTcsYpsQXb0kwVpnWWfmzgvPvGJTxQcrkmf2IoUXMpKlUyw5IG837I+S95hPVfKsE6/qyPL9P5h553Wc4GcWQUtQJ/oK2xjmScMECRi/mBMsW1AWqzwbjqn0zaUfbae8/qOUdFEXXnTRT+bOCnBBYcRTnz4Cg4RVpPlDkDFL7120famDpG0PWWf644Dz1ryYqt5Vdan/LvccdB1QIj3M05kbZI4g4zUc0egIf5h05Bg19Q+6DogRNvhh2x9p21FT8Chkm4/g1xnJTq6NE7WtMxFQGiUOovlPFDcqnQSS7uyi/ZrP/KrJa9tKkO74L/0D57Jingy8fF99NMbWE3KtlC0Oy0WvM9Sp0zbNuhzXVnRFe792pYGhLDx2ZGgX4Evpz4LdsQhwEexGJd+7y373krHLaub7yz9QvgWCJ4hE6D5bbbZJiYLsxKrzMeXtskS16b6jyUG9KmJDZNiUPa5bkCIAINu0Y8dMyggxE44mvicJ3JYz8sueFCVHExxzPU6bJd+iSdVASFL+Uobh53bdXmt4lGFm/XY63tHZS/q+8btOpUBIZgchx9q1oRmhaPMseKCpXZkUWKMaEkFBEKCQ/zIGmDVCxkEg4IJulSSw89x0LDqp84/ssCaGlBVE0X7w9WCuI899ti4BzeMm31sUyMqfVfdz3UEkKXQS7P+dUwHtTVVrvIVQqMcZ20jCgNbqLEyi4P22D4LwUgmoxrlg1a0WNCAtqXftStcyNggCKmH59FnxhPnfVVpIoCaGmb5u4cdo7y+9O+uxq9tm9tg1fSZ9Bw4gtH5oZ8pPvqZw3A32mijnoJ/3HHHzeBVHLpI1hK8nXN7yGhO6Qg+j8wgmKTnEbFCT5MGeI9mG8MX2KauTRnGeUEwoKxUyQRLHsj7Leuz5B1dzZUyzPmujizLn20777QeZAG6i57rgZMmPSMR+czWh9B62WpYK7ybzmltf79rF3Oed42KJurKmy762dRJSUIJupA6yFkxRB1VpYu2Mx/GZcu4Qas18+B8zout5lXVGPB77jgYRUBI2wX/gQ7gO+qoUTpCVnN4dJVDTeviOoqAUJr5q23V7cJpA04Xkj+wC9ELoMm0zEVAiPePSmeZC53E0q7sov3p+KefLXltUxnaBf+lb+jBnLWlW3Tn5y7jDMQxi96b8z2et+B9ljolbapT5lJmD2pfk4AQ9aS2Dz4vtX0sxmVQO/v9NqyO269eS78QCZ+chaW+BeQC/jvkArYdiVT9kmQscW2q/1hiAM5tbJh+49NFQAh/quoZJNBj62qx5odd8KAq21z7wjXX67Bd2gaELOVr2sa2c7sur9V3VeFmPfb63lHZi/q+cbtOZUAIkBGKuvUXzJ6scJSZAw44IGZd54ewclgkDEf3q2SvabLOMXA494czhNLliulAYjDgRESh0uyM9HfLz1UTJX2XBXHjkNfAA1stocQOU+oIIEuhx/lROIChAbaNylcG5H0ZFBAa5TjTLoQB2RQYqawIIhCEMoLzGkGpKx7mOiDUJS7pfrNk8hx00EF952E6lk0EUFPDLH2PxRil9eWfLeZwXucwbW6DVdNn9MBP5izZvAj/qpKeI8RzRx555IzVETiemCe6VzrGAAoYBcWf7eFworO9JNmSGFbw8/T8OXgHq0s5sD3fV7qqffp7F86LKplgyQPph2V9lryji7mi41Z2rSPL0ueGmXdpPWeddVY8SBQ6RwawwoN9zSm0iQQWtojNt3bhdyu8m85p3j2odDHned+oaKKuvOmin02dlLfeemux22679QJC+d7s/capi7Y3dYj0a5t+X3ccuN+SF1vNK+3HoGvuOBhlQEjbhdPyRS96Uc9ZAy8iaYxttaGvumUUASHagrOHnSJoJ//IDse2Q/bruVpsU1t2Th9jmzoO4Snw8q7LqHQWy3mgmFTpJJZ2ZRft137kV0te21SGdsF/tX/oz1tuuWWcG+i9bBGpgV22V8Q3whm9qjPrc1wteJ+lTpm2bdDnurKiS9zL2tc0IJTaPvBgTWywGJey9g36zkrHLXuHpV+I+qFr/Hr4+jR5HNmw5pprFjjU8b0wR/NiiWtT/ccag6Y2TI5F+veoA0LW87ILHlQlB1P8cr1ukJ5RtULIUr5qG4eZ23V5rb6rCjfrsdf3jspe1PeN23VqA0IchrrFFlv0DACMJowVvivbMgjDgICHZocjGLgfRzwBBZhFmlGeDiQZuzircTYSUBh2FU1ad/65aqKk9w9L3AgrttJTYUkmZ5lCmL6z6nMdAWQp9FhRo4GTdJvAfu0cFBAa1TiDO8YgjnDODuFMFJbqp+cEpf2a64BQV7gwjzgviC2S2NqGOck8ZmuSfL/ffDybCKCmhhnvshyjvO3p38PO4bQuiza3warpM9A6K3UYb/gxgfmqkh5CiFFUpkyxJZxuK4ccQEZQ2BaOzLBnPOMZ0Tl0/PHHRyOB97/kJS8pfiZbyMD7OWCUVUNlKy+q2qe/d+G8qJIJKa8YlgfSD8v6LHmH5VzR8Rp0rSPLeN5i3qXtuOOOO+LWTZqosfPOO8ftnLgHfsl2cdBwmTFrhXfTOZ22v+xzV3N+VDRRV9500c+mTsrU8ES3Y+W3Ov/Kxka/66LtzI1pWCFkNa8U60HXdPxUJ8oT3AY93+835jSJDqwCqlM4C4Dgs55TSltYZUPwpW4ZVUCIjHBkueqR0D0ObpKrWFFJu9maqWwezFVACAxHobOMWidhzlvalV20vx/9WvLapjK0C/6r/WTOkySl2+bj9yBJlrEiIZEVpf0Ssyx4n6VOqX2qus6lzB7UtqYBodT2YYs5nKX4syzGZVA709+sddy0bv1s6RfSOtHh4e8kC7DqHtsROQaOnGFMQio7Q6TFEtem+o81BnVtmLT//T6POiBkzQ+74EFVtnmKZa7Xlfkw9P5BASFr+Woxt+vyWu1fFW7WY6/vHZW9qO8bt+vUBoT0kFACNTB4/pH5wqohlj+j2OUl32ua84C4P3Ue5s/wtx5QxztYgYSRUafgZMQAQXjXLVUTJa3HgrjBSg9k7ZdBl76z6nMdAWQp9DSbg7Fh33z2fx1UBgWERjXOCAaCkwQ/MFTZzjA3VFPhNdcBoa5wIUOHVVE44TmjSx2gbFeCotYvQMv4NhFATQ0z6rccI+rrVyzmsNZt0eY2WDV9Jt2+E/6Nc3vQWNO/lC/ioCKAnxccWGx7gdJPkPh973tfdJpr0BFegVxgmzhoDp6xwQYbFGeeeWbB3tJ77bVX3FYO2mpbunBepH3HoCdwlRZLHki9lvVZ8g7LuZLi1+9zHVnGsxbzLm/DF77whXi+GjRK8BTHIRlc4LntttvGczPyZ/jbCu+mc7qsLel3Xc35UdFEXXnTRT+bOinRT3HkQztNVrV30famDpGUZso+1x0HnrXkxVbzqqxP+XfwE2QR48e/tiuE1NAnwIwNwkG9GNroyFXyVtuU7rtPW5Cr8KK6ZVQBIdqDY5uzjhQ3Eq04v4AEwac//enF5ZdfXtps5N1crBCiMaPQWSzngQJYpZNY2pVdtF/7kV8teW1TGdoF/037R6IT23IzP1glwQo6tls85JBD4mrAstVzPG/B+yx1yrRPgz7XlRVd4563sWlAKJ1rK6+8cvQXUKfFuORt6/d3Fzpu/i5Lv1BaN4mnnEmCr2GllVbq+RmYB8gFZFzqo7PEtan+Y41BXRsmxavf51EHhKznZRc8KJ2bZbZ5imWu12G79FuJPCggRJ2W8tVibtfltYpHFW7WY6/vHZW9qO8bt+vUBoQAmmXPGEtqAKiic8YZZ5SOA8YJWWRpEIkt5NimCsbZr5BZtsIKK8T3cNYQZ73A6AcVfmdrBSZKv0lf9nzVREmfsSBuVmMgJMFu7bXXjkpilbHI7zCRsvOR6gggS6GX7v0OLSC0BrV/UEBoFONM4AeDetVVV43bF5YdbM8Yj1NAqAtcMESOPvro4ilPeUrMOMU44YwYnPlkeZLNhpO+X2kigJoaZtZj1K8PfG8xh6nHqs1NseLdTZ9hCwRWOSjfJoOcDN9BhXNUNIjzmMc8pnQVDxi84Q1v6AW4XyRb3nCeBtmqHCqqK4buueeeaAQTgESJY391MrChxfe///3xgMVBbRn0WxfOiyqZYMkD6ZtlfZa8w2quDBq/9Lc6ssxq3qXv5TO8jxXMugUitIwj97nPfe5AfcUK76ZzOm9//ndXc35UNFFX3nTRz6ZOypRfoNNxBkGd0kXbmzpEqtpZdxyox5IXW82rqv7xe+44aBsQQs6h7yLbOCcEPAg0kdQ2yN5J28hzbLOquwigmyEjq+wfrcMyIESCxyqrrDIrIULfxTmcBELVvkO+P/axj41BImR8v5VRcxkQGoXOYjkPFOuUx5Q5wiztyi7ar/3Ir5a8tqkM7YL/pv27/fbbY8IT84N/nC3H+Z1sk8y2tLS3rFjwPkudsqyNZd/VlRVd4563rWlAKLV9Nt98854dYzEuedvK/u5Kx83fZekXImEcH0Na+BtZyC4KmgSNfo3NmN5riWtT/ccSA/pex4ZJMRr0edQBIet52QUPqpKDKZ65Xoft0s83XBUQspKvVnO7Lq9VPKpwsx57fe+o7EV937hdpzogRMYXjj51LOJMJguAvUP7lY9+9KO9AAjPLbnkknGLqjRDIH82zazhADRWd5QFQ9LnEEgYITj/UTLrlqqJktZjQdwohJyhBBYExzAWURz7GXx8j+GFAsmKq7zUEUD5Hvfs51oWxEFIE8DT8WULiPxsD7L7N9544177jzjiiIHO5UEBoVGMM9ixXzN9Ytlynu2veKaH7c31CiFrXHAysD0BW8WRjcNc0ez3pZZaKmLD1l+cp5Qv51Z8EEBspQSOOCugx36lqWFmPUb92sX3FnOYeqza3BQr3t30Geb/Hnvs0XPcEBwig2tQYZUPfAoeT1bXZZddVno7/IDMYOiCcwQOPvjgeEA2xi+Z0lpShWvHHXeM28mxpRyKyDClC+dFlUyw5IH03bI+S95hNVfqjm8dWWY178radNJJJxUEP6HlRz/60cUuu+wSjVn4Yj/5bIV30zld1v70u67m/Khooq686aKfTZ2U559/flz1jj7HWUKsQqhTumg7dGq9ZVxduW/Ji63mVZ1xyB0HbQJC6NOcRca2OLrdHHoXqwFYHUAGJs6AqsL4HXXUUb2tpkge49m6xTIgxGofEvMIDPUrOPPyJMEnPvGJBXOiX8GeS1cIkajUz1HTr45hvu9aZ7GcB9rPKp3E0q7sov3aj/xqyWubytAu+G/eP+zNRzziEVGn2HrrrSN/gEdoslR+P39b8D5LnbKsjWXfzaXMLmuPftc0IPSVr3wl7n5CMB5fAHRCsRgXbdOga5c6bvpe+pWefTiMXwi/G0mmZXrylVdeGc+Rxf+Cbo0/Bn6mxRLXpvqPJQb0p44No/2uuo46IGTND7vgQVVyMMU01+uwXfrpGal/gt1zcl+rlXy1mtt1ea3iUYWb9djre0dlL+r7xu061QEhMr7IXtOtpthKCKMBRaxfIWMchyKORYQBTukLLrig3+3x++uuuy5uO6BZcqxkwKFdlnGGAMDBjeJ14IEHxjMrBlae/ZgqC/SL/WL7FYibfVHpB4dM//CHPyy99bjjjotb43EfWypdddVVvfvYRxjnrGYi44gHQzL28yAZRiYChveygoXAUV7qCCCynwnc0R7+YXCmGRpa58033xwFt95HsAcDMy30GYVWswJxBuM8LjN26Q9BOoKA1LnDDjsUV1xxRa+6UYwzW6GxEoH3L7rootG4zc+kou2sHFK61nNOeg1NPljQQFJd6UdLXJgfOKhwbvIvpUW2LEAh1H3gcdBfeumls+iQRkK3jLvSBvvEl4059+aGGTwDI7NfsR6jfu/he6vxs2pzU6zoQ9NnmIdkuOh5P8xHHDn9xg++gxMIQ5aAIZ/7nTHFuO63336RH8ATlllmmbiyKN9KkqSBXXfdNQbB4aFkjL3mNa+ZxV/oX5OSOy8Y335t5ewkMp6h4UHbllbJBEseSF8t67PkHVZzpe541pFlVvOurE1s8cTKIJXNGLA77bRT362PqMMK76Zzuqz96XddzflR0URdedNFP3MnZVlijGKNLkFyBNsh84+syH58VZ/Raxdtp07krcppznL7+c9/rq9sfK07DlRsyYut5lWdDuftbhoQYrzRnTknBB2XDHMtJOAg67AX0MPKErH0Xq44LDiYW+0lVumy5Wrdkvfl4Q9/eNzare7z6X265Us/RyH34miARxIMhebQJY888shZiWRpven2KzxDxnhZEh9YkZCG7oCM5HMVful7+n0Goy51lnwMRqGTWNqVXbS/31hY8tqmMrQL/pv3E/8HdhXzmeRWAqHIk0Er9C14n6VOmfep3991ZcUocE/bmOrz6HTYPv0KvBz/zXKybTDb/bHaV4McFuPS773p913quOl7LP1C2HIE+vs53PER4ceD32MHpkkzlrg21X8sMQDbOjZMOgaDPo86IGQ9L7vgQelcrvLXwmOx51QXHpR4QkBIt79WD0bUAABAAElEQVTFp3nuuefOGBor+Wo1t+vyWu1EFW7WY6/vHZW9qO8bt+tUB4QAO2VSRFLziZMPCCsOcLbjjMdoIGgD0xxUUPrZexsDWyfzZpttFg0bIpkEKQgCobji1CZYgoMPQd9PIPV7HwobBzzyHhyaGPeqAOTPkPWuWQ5sJdNvD+B0SwSy4cmQSEu+9zZGG0Ea7vuZHLj+61//OhrxBE/I9mRP7jxirfXhxOIsIsWJlS75Kg8UZerRIA4KKoyJDEb6yv2MCVsCrrfeej3jbp999ukdhKnv435WfbG3Lu/EANxzzz3jVlG8RwtjSDScLTPUwcYYEmnHCEDxGsU4n3feeQXLvhWfF7/4xQXLhGGAvJ+VZwRBwFiNWrbBIAJPG8GIe7VY0YDWV3a1xIV5ggHCeU9krubBsNNOOy2enYHBwlYUHPDIvMpLnm2RbjsG/fC7Bmzvvffe6NRQzJnzg84Bsx6jvO3p31bjZ9XmpljRlzbPgD/Zbsq/CBCjsKW0rTjBU3BgoXAxt2+88Ub9qfTK+UIrrrhijx+wZVxOQ9A0vEkzg1mBwbktw5ZcAe8X7OY96Zan8CK2Ii0rVTLBkgfyfsv6LHmH1Vwpw7jsuzqyzGrelb2f71L9BtmGETFodbIV3m3mdL8+6PddzPlR0UQTeWPdz9xJifMYvTMvzFsCASRKwCvRlwatls+f52/rtiOLWXWuspc2oe+0LU3GwZIXW82rOv0GnzRTGn0cPlBVGH8SqzgTARrh/Kh8ezhdQYPcZbUQ78p1MH0P9bESV3dhwIHMfBvkPNZn9Zr3BXlLMgh1Nynovdht6IQEePrxQMaJgBFnw0JzVVsmcj/OQ02+4hn0hTzxjLbirHvnO98Zzx2kXngx87BpX8r63aXOYjkPtO1VOgn3WdmVXbRf+5FfLXltGxlqzX/z/jGPCHgyl6H19Eya/F7924L3MUes7HRtV9W1iazoGve0rakzFH7GFpxldg+YEeBmSz/ObsNeSXc5sBiXtF39Pnet4+p7Lf1C8HB8KPiwyvgzASB8YSR5k2ic2oeWuDbVfywxANc6NoziX3VlZwKOOoBvPP7xj+9rr2LHk5TBffwblMChCSrclwfmaI/lvOyCB9WRg4or+oOe7Ul/X/e61xVs61tWPvWpT/V2h+h3NrqFfLWa2014Lf2tg5vl2CvGo7IX9X3jdp36gJAKTBg7mWxlq1byQdEloRgnKOJlwjh/Bick0V1WISmjI7Od4M1rX/vaKKxxNLOtEc5IGF0qZPL6yv6GYRHQ4pwifQdGhzq202dQNtkOSVctcdA0hmBeuA+BpwaProhKhSTt5MwW+qOZgARNyOBnRdFLX/rSGORZY401ooEFI6LevFAnAni77bbrtb9sVQ/PsaRXgzgYp6xSIouf57/85S/HdxK8edrTntZbBcUWUChPGJnp+38mQSvaiJJL+2k7q0/IpiFIdtNNN8UsScaJPcV1BQqZkjBoAhPUSfu7HmfawhJlHTcyf2jXd7/73Zh5yYownN8IAXVWQ1MnnnhiXNaPIoOSQbGkgVjhgP8scCE4yrhjTJM1DMPPCw4NgjsaKIAGmaO54ERxIliEQs1cQUFhHHGAQUfgqKuPeE8qiHGYgWM6B9J2WI5RWm/+2XL8rNrcFCv61OYZniOozGpN5uFDH/rQqCDBv9VBBV8mgMiKRbLjCLKz7LuKX6NsaBYk2+P0O1MOXksgBp4BfaDIDlsw9uCZyr/7bfeIYY6Bp6sV4W1scZD3DRqtIxMseSAYWNZnwTss50qdMa4ry6zmXb82MR8IliIvkL/QSFWxwLvtnK5qm+WcHyVNNJE3YGDZz9xJCU/DqY7eBh+hcGXlDUYmwW14JXIw5yfx5or/LNtOm9BnlB/ihCGxqJ/srWhaXI1aV+5b82KLeVXVP5J+SAxAT1fMWMGKIUuwDzyZm/oPZzlOHzI0r7nmmrh6dv3114/JRCS9kcim8pR3k/SwzjrrxLoJGBEUQue+8847e/cxNqxq5X0ElJDP1IWOTvZ03VLWF5LASJJArtelAdp/7bXX9uQqNhcJZNRfVghiYQ9hB+gW2GX3MTfAjn6p3QPm6IdgiWMwLegR6OU6LtiC7DjA/By2dKmzWM8Dxq2OTmJlV1q3f9BYWfLatjLUkv+W9fXss8+O9hI0PyiRNH3WgvdZ6pRp2/p9nkuZ3a9NfJ/qjOh12LsElrGP4TnML2x8fBIEv7GXSRxlHuTFYlzyOvO/0/bC+4bxWeR1539b+YUICGFTsvqT4H6qB/EZRzg6Elsyf+5zn5vF661wbaP/WGEAHdX1x+XjkP8NXWKHk5wCDZCoTTJ1mQwnoRm/ncpJEoCR93lhfuIfVH8cO+ewdXxepyU/tORBtLOOHNR+44skuKu44K9Gf8sL9Kk7onAvu4iU0aiFfLWa2014bRPcLMd+lPZiPqbj8vfUB4QwhDEwCMLASFPG328QWCnCKhaMrkF7S+fPw+gwHpZddtne6had3FwxEHDaIIQQBHULk4lVODipYZCa3Uad7POLE4g2ExjCCOJe9pXVrce4j9VLZK9hxOE8x4iCYWDEPDk5wB1hzlJaGEEaaEL5gHHjgCd4lBpIfCZDhRVYJ8m5BrlzHmFBhJjgHEvy0j28wZjt9TBY0+cwxAig4RDVlTA49zF+2eYJo4wgCfURGOEfbcOBiyMVPNKCwUhWJDjoCiD6wbJL2o0AQ/Fi+zXGj7GCZggkHHTQQTOcFF2NM+1lXAhwrLbaaj0aAl+MboQtq4c+85nPFCwZJRCk2NB/ljjzG+PWBQ2keJZ9bouLOqvoE2OBooYhjaKWOiv4TPYpTi1oQOcWDg6yy1CaYepamBdgpME1xpNgKtuakFELRgSICA6hVGt93McWcyjY3MP8S4vFGKmjLq1XP3cxh4dtM5nD8J8mWJGl2wZfxYErCitZ45wNQICYOcp+5ihP/AZPY07Ad6G/3EmT1qWfGU9oCDob5BCC/gjYsA0dgeZBY6Z197syJ6FPzijTc1+gN2iXbZvgVxh8vINMIZx+uhKU+3C4ESSFj8Enm8gEbZMlD6ROy/ra8o4u5oriVXZtKsuGnXfw8yq6Y4UvcpLAECtF65S2eFvM6ar2DTvnR00T2p8qeZPKJp4Ztp/63txJCa9EryIwQtCHxAfOi2E7NgLLJMOwrVcdXVjfkV+HaTtzAn0QWsWwJYClspdtP9HfkDUY56kOmreh399V4wBft+TFaTvazqu0jrLP4IAOjlxgFSz6tmLGFRmFHk9wja3g9t133/iPexlvZCS6vepCPAMtYCekBdkK7RAMQt6iL2+55ZYxi5d3E5ggoAJfIrEBGYpeyoolaCp31qR162ey2Bl76nuRJNFpYpP2h+QOdj6AxrAD8nmj9YAJdgM2Gg5R2kwdJH7Rf5wFjHO+JSuyk1UQBL5IEsrbjLOV99JP9ARNTNP2YR/gUKS/3KcJWKxeT3cs4H6wbxIk077l1y50lnHQSYaxK63bn2Ne9rcFr7WQocPw37J+pd/hnCWBkvlEwBjaq1MseJ+lTlmnzVWyIuc9XeKu7UXfwwewwQYbRP4KD4aPY7OyvSdnY9NueBz2LPpfmeNY67MYF62r7DoKHVffa+UXwpeFLwkZwAoVeDTJVfjloEESIZBD2Jf5udTalra4Dqv/DIsBPsCm/jjtc35VOxSaJJFZd/XBHsE3R+AMfoLdRFIJfkV8O/jqVJ5yhh/nDqLvYQMjT6FndNc0cIRuCK2TmElicCq3LeflsDyIOUqwv46/Fjyx57H/8THgH1Zc8F3hT019A/ijSJhCz1M/JpjDr/k+36Z2GPlK2yzndhWvRS7Sv7q40T7KsGM/V/bif1s/Xv8vQHOEAKe6yEqQIMp9EAMmSMCgsq9AIpMziPIXxGAJ4iCufEZvEEYWJMARzjnnnCCGZxDhHsRpH8ShF0TAB8k0DxJkCLLCQR+pvMokCZK1E8RYCyKwgjDhGc+IoRfrFuMjiPIQJDIfZA/UwHPp8IoRGcT4jm0Qp2QAFwkIBQkMzbhPgg9BMt3ifeKw7L1LGFe8X4zIIMIziLIUJFgRJHgShKkHWbETRIgGMTp7z/BBmHwQh0SQ7P34nDD8Gb+Lcz9IACSIQInY6I8iuIIwxCDZGoF3g6MImiD7ngdxAIeVVlopyLZKgfaIQz+I8Agbb7xxEEU2tkvr0asIwSAZkLEd9BkchakGMaaDrEQIkg0VxLiM4ydBqyBbYQTJEgli8M6qr4tx1naKwRxEQAZZqRYkABL7DUZgTBvpK32RM0Zi38FTnEBBAl5BMmyDGMCd0YC2sd+1DS70UTIcgigAcZypW7KYgzgZwlOf+tQA3VKgAWj79NNPn0XbzCcJ9ARxisZnuV+UhiBKdBBDPYAp90gAMNI19YpzI+IswYWQ0yT3iiMgSFA10gH4pmXYMYIf9Csi1DsZv2HaLE6byC+aYCUOk9b4ptjAR+FV8EDoi8IcF4UwiFIf5z10z5ytW8QZFXkB8162Dpg1v7Ue6EcUrchvxPjSrxtfxeCI8xk5hFxJCzwNmQC9w4voK/ySeUEftUimVOTfYghGmVRXJoiTSquIfMOKB1LpXPPUruZKD7DsQxtZNsy8g64H8Qrku5xHGOWgGAVBnP4BOqlT2vBqqzld1b5h5vyoaUL7UiVvysZxmH7qe8UxGsTBEWRVUPxKVoYHcXREPUeMycjb4CPiKI8yEh0UOThsadt25Di8Cx4sToBA+9MiiT9Rt6ON6HrozU1K1TigV6JbWfFieHda2syr9Pmyz2IkBwleRFmEfmdR0CclkBIkMNSrThw4QYJ0QQI9Ud9EzxeDO0gAJ8otcT4EcRLEf+hI2BvYHTvvvHOQQEmvnkEfJFATdTJxVkQbouxebAh0DvRv5CL2Sl7ARJKIgjijZtlE3Mt8o4/ohLLyf8bjF110UZBgUpBAWRAnzIzfoEn00QsvvDD2OZXBeiN2D/NJEvKi3SIOrqibyEr9qMciJ5CNsr9/OProo2fYNVpH06u1zjIuOklbu9K6/fk8LhsfC15rJUPb8t+yfuXfMa/QeyUxNjTRey14n6VOmfcr/7tKVnQls/N25H+LAz3yXfw4jAOYiOMySBJr9AfAh9WXIwH8Sn+SxbjkbUz/7lLHTd/DZwu/EDqzOO4jnuiL+Bjg4cgdCVoESZYJskVZkKS8KIfyNujfbXC10H+GwQD9oY0/TvucXvExyiqYgExHV0A30IJfULaQi/a1JKtEOpbdfXq6hN7HFR+bBECiHoFcxQamTug+9WFi7yOv8f/Bl1JfoyU/HIYH4VtsYpszv/FrSeJWkOBZCkv0B+DTlAT4qF8xbtQtAacZWOPHxF+FfxDfFjhpaStf9XmruV3Fa/m9CW7aPq7DjP1c2Ytp+8fl87wICEHQKOg43gh21CkwNwIQGDwp06nzLPcgvGGWTFyUCoIXGFnUOekFAwmGCUY4nxCkGG8YSdYFxYh3EQhDGZLlkVF467v4DeWIsdXvqtqA0IJpSyZ+HBMCfqr4MWaMkazCqjXuXY0zGMPkJBskMncwRsCmBaUF4xUBjzMc+qqLQVpPF5+7wqVpW6EfxhnnOkoH8xl6sSiTOEaT2GYdKxRDySIJODn5zJxg3rfhqQSzUb6YU9TRr8BfCOrDD3CATUux5IFgYlnfuPAOy7Huat6h18gK6CCrb4Nks0eHf9N2jzPelnO+KS5t7m8rb4bpZ+6klJVBgX/oZuhNGDzoN+hO/ZJl2vRVnxmm7VqH9bXtOFi2Y5znVb9+kqyAQww6gV4ojC/6E04o9GMSqUhcIGkH3TnXS/vVPR++ByvmG/aFZJ7HOShbPpcGtJriMe06CzJyVHZlU+z1/rnmtdqO9NoF/x1W77XgfZY6ZYpX/rmtrOgC97xt/M28h5/Ag/mMsxd/EgH4prasxbiUtZHvutJxy97HmEGjbf1C4IjdSPIJmICvOtlJsE59QmXvz7/rEtf8Xfr3sBhoPdN2tZyXo+JBoxiDYeSr1dxuy2vr4mM59nXfOU33zYuA0DQNmPfFEXAEHAFHwBFwBBwBORcwyBZbcWWubCcbWEnqZX4h0M9JiVPfiyPgCIweAdkqNwaEWH3Fys00Y3f0rfE3WiHgvNYKSa/HEXAEHAFHwBFwBMYFAQ8IjctIeDscAUfAEXAEHAFHwBGogQCZ+mzvxFabsud53G6hxmN+y5Qh4E7KKRtQ787EIkCGKiv72eqalelsOc5WOF6mAwHntdMxjt4LR8ARcAQcAUfAEfgfAh4Q+h8W/skRcAQcAUfAEXAEHIGxQQAnI1tcsHUhe0WzdSHfcXbGW9/61rhd6Ktf/ere2Wlj03BvyEgQcCflSGD2lzgCAxGAJxME4vwVzmLirC7ONW2z5fjAF/mPc4aA89o5g95f7Ag4Ao6AI+AIOAIdIeABoY6A9WodAUfAEXAEHAFHwBEYBoE777wzXHDBBfEwVraEW3311QN7MZ9wwgnxO84Q4tDRNmdpDdMuf3Y8EODcl1e+8pWRHmjRK17xikCAkHNevDgCjsBoEOBMz09/+tPxcGj48eabb974jI/RtNTf0hYB57VtkfPnHAFHwBFwBBwBR2BcEfCA0LiOjLfLEXAEHAFHwBFwBOY1Al/60pfiOUHXX399xGHRRReNK4Q4UPiggw4KBx98cDxgeF6DNI87z+HKBIBOPvnkiAJnlhx55JHxYOR5DIt33REYOQIcTs4qTg/Gjhz6kbzQee1IYPaXOAKOgCPgCDgCjsAIEfCA0AjB9lc5Ao6AI+AIOAKOgCNQFwG2IHrb294WbrrpphgI4rklllgibLfdduGII44IG2+8cd2q/L4pQoAtBNnC6Morr4wH2F944YWxd1tttVU49NBDwyabbBIIHrLFIMFDL46AI+AIOALNEXBe2xwzf8IRcAQcAUfAEXAEJgMBDwhNxjh5Kx0BR8ARcAQcAUdgniFw2223xe3Azj777BgAWGihhcKWW24Z9t9//7DuuuvOMzS8u4rAzTffHC655JJwzjnnBFaP3XffffEn6GPDDTcMm222WVhrrbXC+uuvH5Zeeml9zK+OgCPgCDgCDRBwXtsALL/VEXAEHAFHwBFwBCYKAQ8ITdRweWMdAUfAEXAEHAFHYD4hwPkUt99+e/yHc3+VVVaJqz/mEwbe15kI4KRk1RjZ6/3Kwx72sBgU4uwpL46AI+AIOALNEXBe2xwzf8IRcAQcAUfAEXAEJgMBDwhNxjh5Kx0BR8ARcAQcAUfAEXAEHAFHwBFwBBwBR8ARcAQcAUfAEXAEHAFHwBFojYAHhFpD5w86Ao6AI+AIOAKOgCPgCDgCjoAj4Ag4Ao6AI+AIOAKOgCPgCDgCjoAjMBkIeEBoMsbJW+kIOAKOgCPgCDgCjoAj4Ag4Ao6AI+AIOAKOgCPgCDgCjoAj4Ag4Ao5AawQ8INQaOn/QEXAEHAFHwBFwBBwBR8ARcAQcAUfAEXAEHAFHwBFwBBwBR8ARcAQcgclAwANCkzFO3kpHwBFwBBwBR8ARcAQcAUfAEXAEHAFHwBFwBBwBR8ARcAQcAUfAEXAEWiPgAaHW0PmDjoAj4Ag4Ao6AI+AIOAKOgCPgCDgCjoAj4Ag4Ao6AI+AIOAKOgCPgCEwGAh4Qmoxx8lY6Ao6AI+AIOAKOgCPgCDgCjoAj4Ag4Ao6AI+AIOAKOgCPgCDgCjoAj0BoBDwi1hs4fdAQcAUfAEXAEHAFHwBFwBBwBR8ARcAQcAUfAEXAEHAFHwBFwBBwBR2AyEPCA0GSMk7fSEXAEHAFHwBFwBBwBR8ARcAQcAUfAEXAEHAFHwBFwBBwBR8ARcAQcgdYIeECoNXT+oCPgCDgCjoAj4Ag4Ao6AI+AIOAKOgCPgCDgCjoAj4Ag4Ao6AI+AIOAKTgYAHhCZjnLyVjoAj4Ag4Ao6AI+AIOAKOgCPgCDgCjoAj4Ag4Ao6AI+AIOAKOgCPgCLRGoHFA6N///nf429/+Fu5///uHRRZZpPWL5+ODf//738O//vWvsNBCC4UHPOAB8xGCofs8XzH8z3/+E+69995wv/vdL867BRZYYGgsvQJHwBEYjACy7h//+Ed44AMfGPn24Lv91/mMADy6KIqw4IILBufP9SnBUqZX1dXVfO6q3voojtedXegr1AnOzC9sj2HmWFfjVUV/TUbJsq4m7x3lvV3QySjbP1/e1WScmtw7X/Drup+WvLHrtnr9IYySt/t8rKa4UY5HdWvmxx2WPKsrfa7OSFj2o877xuWe+cxXprXvtQJC//znP8Nf/vKXcM8994Tf/va34cYbbwzrrLNO2GSTTcaFNseyHRDNfffdF3G7++67wy233BIIqG288cZhhRVWGMs2j1uj5iuGOBZxRDPv/vSnP4Xf//734YYbbghrrLFG2GyzzWJgaNzGytvjCEwTAnfddVf43ve+F376059GebfRRhuFBz/4wdPURe+LIQK33XZb+POf/xxWXHHFsMQSSxjWPF1VWcr0JnV1NZ+7qneSRr0rfQV9+a9//WtAf/7jH/8Yvv/974dVVlkl6kBtk6osx6sJ/VWNp2VdVe+aq9+7opO56s+0vrfJODW5d1rxmot+dcEb56If8+Gdo+TtPh+rKWqU41HdmvlzRxc8y1KfqzsSXfSj7rvn6r75zFfmTd+lowPLHXfcUVxyySXFcccdV+y4447FcsstVyy66KLFhz70oYHPzfcfZTVHIQGg4rTTTisOPPDAYt111y0kq7F45jOfWVx11VXzHZ5a/Z+vGEogqPjFL35RnHvuucUxxxxTbLfddsUyyyxTSEZs8da3vrWQIGMt/PwmR8ARaI/AqaeeWqy11lqFKGCFBPGLc845p31l/uRUIwBPftOb3lRsv/32xTe/+c1CDM6p7m/bzlnK9KZ1dTWfu6q3Lcajfq4rfUWCq8V1111XfOQjHyl23333QgKthawOivNMgkStu2k1Xk3pb1CDLesa9J65/K0rOpnLPk3ju5uMU5N7pxGruepTV7xxrvozze8dJW/3+VhNSaMcj+rWzJ87uuJZVvpc3ZHoqh913z8X981nvjKf+s4WJwPL2WefXey7777FeuutFwNBOMdk+xwPCA1ErShuvfXW4p3vfGd05i+//PLRmQ92HhCqAC75eb5iKJmwxQknnFDstttucd4ttthi0SkN/XhAKCEQ/+gIdIjA8ccfHwOxzLtHPOIRxSmnnNLh27zqSUbg+uuvjwkz6EbwaIwGL7MRsJTpTevqaj53Ve9s9Mbzm670lWuvvbY48sgji0033bRYfPHFezoQgddhAkJW49WU/gaNnmVdg94zl791RSdz2adpfHeTcWpy7zRiNVd96oo3zlV/pvm9o+TtPh+rKWmU41HdmvlzR1c8y0qfqzsSXfWj7vvn4r75zFfmU98rA0JKfGeddVYhW8RFo8wDQopK9RXD9fDDDy8WXnjhiJ0HhKoxy++YrxiSZX7++ecXW2yxRc8Z4gGhnDom82+yDmQrzsls/Dxp9UUXXVTsuuuuxWqrrVbsvffexdVXXz1Pem7TzflC43IuYPHhD3+4WGmllSKfZpXQZZddZgPilNZiKdPr1tVmPteh4Tb1TuOwdqWvwHeZUwTm+TdsQMh6vOrSX50xt6yrzvvm4p6u6GQu+jLN72wyTk3unWbMrPtWJX+seaN1+72+/yEwSt4+ivlYRZv/6/l4fhrleKQITCJulm225lnW+lw6VoM+W/dj0LvG5bdR8JVx6WvejvnQ99oBoWuuuaZ4xjOeEQ0yDwjlpDL4b1YKPexhD4vYeUBoMFb9fp2vGMr5JXG7FHWGeECoH4VMzvey/2zcCoctJb2MNwK33357ceWVVxZydt54N3TMWjefaPxXv/pVseeee/ZWASPr2VJXDqods1EZr+ZYyvS6dTWZz01ouEm94zUKtq3pQl9hfr3whS80CwjRY+vxqkt/ddC2rKvO++bini7oZC76Me3vbDJOTe6ddtws+ldH/nTBGy3a7nWUIzBK3t7lfKxDm+UIjNe3oxwPej6JuFm3uQueZa3P1aHSLvpR571zfU+XfGWu+1b1/mnve+2AkBzmGrdEwTHtAaEqspn5+7ve9a5i6aWX9oDQTFga/TVfMeQsoT322KPnDPGAUCOyGcub5fD5Yv/99y8+9rGPjWX7vFGOwLAIzBcaJ2voi1/8YrHRRhsV97///Xt8Gp79wx/+cFgYp/p5S5luWZeCPl9oWPtrce1CX/nNb34TA66aFDPsCiGLfuZ1WNKfZV15O8fl7y7oZFz6Nk3taDJOTe6dJoy66ksd+TMJvLErfCax3lHy9i7nYx3anITxGeV4gMck4mbd5mnhWdPSj6bztEu+0rQto75/2vvuAaERUNSohc4IujTyV8xXDKedAY2ckOb4hXfeeWfc8oYzad773vfOcWv89Y6APQLzicb/9Kc/FYcddlix9tprF6uvvnqxyCKLxKDQox71qHjmlG8L2Z++LGW6ZV20eD7RcP8Rav5LF/rKJBjelvRnWVfzERzNE13QyWhaPr/e0mScmtw7v1Bs3tu68mcSeGPz3k/vE6Pk7V3Nx7q0OQmjOMrxmETcumjztPCsaelH03naFV9p2o65uH/a++4BoRFQ1SiFzgi6MyevmK8YTjsDmhNimqOXsmfxiSeeWKy55prF/e53Pw8IzdE4+Gu7Q2C+0Tj7V2+11VbFS17ykoLtJ9Zdd93eKqEDDzyw+OUvf9kd2BNes6VMt6xrvtGwJRl1oa9MguFtSX+WdVmOrWVdXdCJZfu8rv8i0GScmtzr+PZHoIn8mQTe2L+n8++XUfL2LuZjE9qchNEd1XhMIm5dtXlaeNa09KPpPO2CrzRtw1zdP+19XwBgZSuGynLDDTeEo446Knz9618PsmVcEEYaXv7ylwc5UDlIlmy45557ghw8Fh7wgAeEBz3oQWHxxRcPCy+8cFhggQUG1s0zPCvMJ8ie+/F+nltsscViHQsttNDA52V/y/h+2kBd4mgNkqUbn19wwQVjewa1g+7/7W9/i3Xce++9QTJ6A+/U91NXnXLfffeFu+++O/zlL3+JmIADGCyxxBLhAx/4QBBnUfjDH/4Q5Ayh8IY3vCHIFjN1qq11D/0GP9rPP/pEuxdddNHYDz4PGgfF4K677op9f8hDHhJxYzz4Dmy1ziWXXDKO76D6ajW65CYrDLU/tLtqTKGfP//5z4F3lxVoHVqQ7YB6PzPG1CvbBfW+g8age8Y9LU3akj6nn8WhGF7zmteEz372s/Er2TIuHHHEEXFu6T35dVh60PqYF4w/fYMmmE/gRP/BDOzABzoHI+Zev8JzzHPwoC5oEvyoi3fwLmiKuqAx3qmFZ6Bv5pfSN+/lPt5bRYvDjIE+O+zcAK9vf/vb4dhjjw3f+973IlZvfOMbw3777Re7CbYPfvCDI57a7zZXbW8d2ude2gWmZQVcaRP8kPvgB2lhvPm9H4+0pB/e26RvaTv1s/Iz5rLSMzhJFlSkxYc+9KGRX6dzHRoFH2iP+c1z/cqk0jj9UWyHofO2ND6sDO83Hl1/D589/vjjI28+/PDDgwSGAnMaXo1etP7664djjjkmyNmLkXfWbY/FWNR9V9l99GsYnSytkzlhpRdZ1FU1n9vScFW9KSb6eVg53QWd5GMPj0enUX24Sh9vo68oHv2ucn5bePWrXx0+/elPx1tky7jwile8IspK9AJ4lsowZBF8HF6NTO1X2oyXBf1peyzrUjqoI/P1/XrVZ4fh+1pXk2sbOslpE/0EPbEfbXI/+iXXsqLPpjQNPfEP+tACTUFPqV6gvyl+bbCnjjY6ib677rUpbmm9Tcapyb3pO2gfmDOH+QemYN7PfmVs4NPol3lJddKysUzvR3eFdrTk98M/GHfakZYu9ZWm8qcL3qh9HZa2tZ46V/jhXNmHtK8pDQ7q07jw9rbzsV/fmtJmXo8lxnndg/6e6/EYBjerOYhfE1nIP/gm9SL/8LfwL5dtw7R50FjwWxc8q40+h+xFbquOAAYqc7jmmOT96qIfvGPYMe9ap2jDV5r0aZx9sm36ntPNOP89VEBIDnoNP/7xj8M3v/nN6ORkgsiBykGyZMOTnvSksOmmmwY5O6fUMMNh8vvf/z7I2UThmmuuCXJAV08hwNm7wgorhKc85SkxcILiVlaYyDfffHN8txz2FJVKniUIs8wyy0Sn63rrrRce97jHzXLUUx8ThzbLoeHh+uuvD7feemv8GyVQtn+Jfdhkk03CUkst1dfZDaH/8Y9/DFdccUX4zne+E2gHzBfH4WMe85jwxCc+MTqCP/KRj8T7LANCMME77rgjXHfddXEcJGIdJIIZGRwYrLjiitEptcEGGwTZoio6dhXHlIHiECXgd/755wfZ+iY8//nPj/deffXV4cwzz4x9Q5jLNjjRubXNNtuE5ZZbri8m+o66V0sMm44pAgEHPTSAUQwuFAwLaBkahn7AU8tVV10VLrnkkgDevA+BCsZPeMITwrLLLqu3mdBXEwY0DD1oo+kPijl09YMf/CCce+65sf+77LJLnF/MVWidK8bbox/96Nhv5vsqq6zSC+SoAKAuHII33XRTuPDCCyNWz33uc8PKK68cfv7zn8fveAdzDwVl4403Drvuumtg3jEPUeagacaIgIqcyxGbCi0yl572tKfFud4vKNSUHqjcem7QBvpIEP2yyy6L/IH2br311rG/vBMDeLvttuv9zXdNS9O+woNpD7RPsFqdarwXPgot08bll18+XHrppQG6ZyxpOzQPf9liiy0in9O2WtGP1qfXpn3T5+DFKLfQs8qqxz72sZHG6O9XvvKVcNZZZ8Ux2X777cPuu+8eVlpppag0ww9+97vfRVq/+OKLI70xD7RMMo3TB0s6b0vjw8pwHYu5uP7oRz+KSTLgSJLHhhtuGD784Q+Ht7/97QG+jSOdYL5sKRed1IPaaDkWg94z6DcLnUzrt5Tpw9al87RqPjel4br1KiZ6ZazHTW/rN/YaEKqjj9O/JvqK4lF1LTO8DznkkKivyQq98K1vfSswFynw7m233Tb+o82pUd92vIalv7R/lnVRbxu5OA68pgmd9KNNsBxkK/7617+OeiM2Jnq+FvRMbDr0AHR7bBkt3ItOhG6KbEIHRSfdfPPNoz2g93Ftgz3PtdFJ0Jeblra4pe9pMk5N7uUdbfkgehvz/rvf/W4cI20vwR1wwm+A7Y2Ngt4GHTBWWvAnYNtxH74KDRxzPzY892Pv4kMgmQMfgpYu9ZWm8oc2WfFG7Z9e29K2Pl91VV481/ZhWxos69848Pa0XU3nY/ps/rkNbWodlhhrnXWu4zAew+BmMQfBHr0XXw4+TvyT+FrxqyA74W34btZaa61oo2DbD9PmOuNixbOUh1Tp9XmbFBP8m/xD1uP/oO/oAmussUb0g+L/wC+DDkxBF8DvoX9b9SNtX9sxH5VOQVub8pWmfRpnn2zTvqdjOwmfWweEcIBgcLH6BWevTk4Ik8LEIvt97733jkaaTiJ+Q1HFOYfz5JxzzonOX5zAspVSVNxPPvnkcPrpp0eHI6shdtxxx5iJzrNaILJvfOMb4YMf/GCcpHvttVcMHhH9PvvsswN16KomsgnTTCDqwEmIg1MOhI4OZxRJVhwwyXGQ0ieCALR/n332Cfye9oE6iGRCICeddFL48pe/HB75yEdGByrBJBQdnMAEDWBY9Jd3WgWE6D/MnWxkHJo4yHHeYhDD8FGYCVowuXgnfcBhpcE1FFv6/7WvfS3i9ZOf/CSOy8te9rKw5557RqPo85//fGy/MlAyqFCkDzjggPDSl740PPzhDweGoYolhm3GFLoFR8bwlFNOidjRIYSB0i+O73TlD2MK5gT5brzxxrDTTjuFgw8+OAaFECCUNm3J6Yt66jKgYemBd0ErBBeZk/zDyYLicOihh0YHC/RAUIbv+IdhxviRYfnsZz874KSBxsCA36mLucg/FBLmJrQoWynFZ0899dSopFAHdeEk47nHP/7x0cHKlbnIXIZWGSvu5T7aCv0xt5n7ZAXnpe0YWM8NxhB+xpzE6EQBQfnAGQHPo5CRsttuu0UjNe9Hnb/b9BVDGH6HAwTaJyAMrhTaxjjtsMMOkWcwR97ylrdEPkeA6FnPelbkyyiUir0l/aR9btM35hI8mISBCy64IAa2oUfqgp4J/HzhC18I0CCJCfA4AppvfvObw5Of/ORIb8gXkh0YL2icgB68T8sk0zh9sKTzNjQ+rAzXcZiLK/TyyU9+Mrz//e8Pe+yxR5wr6BjQ2Otf//ooH+BXOJ1YNQRNDSqWYzHoPf1+s9DJtG5LmT5sXfSLoC7yo2o+N6FhHMR161VcuA4rp7ugk0FjT6IGuFXp49rHuvqK3l/nmhver3vd66I+gl6APsJc5B+JTeio6Lj77rtv1MnQ2ylN6CA+8P//DUt/XdVFvW3lYhc0lPazzue6dDKINtE3BtmKKp/R07FzSGahrLPOOgE75+lPf3q0UwkQaYGG0DlZ+Ym+hv6DXkuCkur23NsW+zY6CQkG6IZNyjC4pe+pO0480+TeYfggfYOfH3fccdG20JVCJCqyawkOTnRS7GBscGw7ktgI8hAgRnfFrmdMSVjVQiDojDPOCB/72MeiTYgdzMrfVVddNd7Stb4Cfk3tBAveqP3Xa1va1ufrXHVuzqV9OAwN5n20lBPUbTEGTeZj3p/87za0SR2WGOdtGvT3uIxHW9wsxh9f7G233RZ5CvOMADcJ6vgI8WHhz8H2x28J3yTBH79X2zYPGo/0Nwue1Vafox3Y85/5zGei75fEAfx3BMdIemUHrFtuuSX+je7IP4JAFOQLvmj1d1j0I1b8//+1HfNR6RTa1iZ8pU2fxtkn26TvitdEXQX8WkUypwqZDHF/fFGMC8nCKySjuhCHRyHKdSEMpZBs/UKYSyHO83ifRFQLCegUMgFnvIO/2XNfnKBx/33Jypnx++WXXx7rFyALUdoKcU7P+J0/rr322kKU9UK2ZSlkEs/4XYzDQgyFeMizGI+FTJgZv4sCWUggqBDFsXjxi19ciOO79zvPimM09kscpvGQaFEKS88CkKBRIYGRQgJjhRighQQHevXwQQyQQpT5ggPk6Qv/xCFeiDI7476mf4iwK2TFRCGKbSFMvhCDpRDDfUY19Jn9UYWhFfRDVrAUp512WiGO93ifMLOI65FHHllIRHxG+xgbcfAXskVgIU7TQrbqKCQzvpAAWbyPM1C+9KUvFbRj2GKF4bBjCk0yhmIcxj5ySPhXv/rVvt0T46EQgyHiKsGhGfcN25a0sjp7VlrQA++ELpkvzAsRej2akJUrxc4771xsueWWhTjTI00z5yVoUIjzJd4nAY5I22JMF8whCYIW4qyJ52rIyqlCDLF4H5+hLwkAR94AHUHL4lwtxMnW4x2MxXve855Id9wvAYt4n2QDFxKoKyTDM9YnK1Tie1LM+DzMGHQ1N+AzonzEdkvAwuwMoWH6qrhJoCpirfSvuDKWFAnCRR7P3BeDeRZP5R5L+qE+yjB9kwzSAv6GjErpmXmLXJKgUKRD5jp0LEH1QpIUCnEgFBJkjPSNjIJvI/Mk+eC/jfr//yeZxulCF3TehMaHkeEzBmIO/pBgQJQX8DMJGvZaIAZwcfTRR/dkJXSFHFa527sx+9DFWGSvGPinhU6mL7CS6dQ3bF3oYHXns7a/Dg23qddCTndBJ5ZjX0dfUZzrXsV5EXUt1aHh2y960YsKyd4vJIBfyCrPqNvKyuMenxenR7QBxCkSX9NmvHhwWPpL+2hZ1zBysQsaSvtZ53NdOrGgTXQbbFfsIGgI20Yyg/s2U4JCUcdEL4C28jIM9m10Ekn6y5tQ+bcFbryk7jg1udeCD/I+7H5sEOULkohRSJCQn2YU7FdJ0oz3yc4dxQknnBBtlBk3/f8fkvgU9UL03wsuuGDGLaPSV+rIH22YBW/UurgOQ9tpPVWf51p3tqJB7ee48HZtD9cmczd9btDnJrRpjfGgduW/jdt4NMHNYg5it+OPlN1+CgloF29729sKeEVaPvrRjxboSfBPSeCPdj32i5YmbdZn6lwteFZbfY7nsM8kESD6T1NfLLjLAofoM1WZgm93s802K5AH733vewtZSdTrokU/tLJhxnxUOoW2tS5fGaZPvAsdZtx8snX7rlhN2pWs+1olDQjhzITJcIgyjnEtOD0+9alPRSe5BoVkS6nozJXsHL2tkNU0MZDDpMOok+yd3m98IJiBw5n34Ih797vfXaTPcw8Tl0CLZHkVBJDyIlnf0fGMgxtnZlpwQBO8wvGdK33chxEJA5XVMJFZrrbaaoVkksfvtR4Uz9e+9rXR8UNdTMqy8rOf/SwyZRzm9NciIATm+++/f8QGZ71EtsteXWDY4BBVZyj30k4EtRYEAE5+sKZ9ONqZhCi/6gzmXlluGo0q+oFhhfKdB9q0zrpXSwwtxpSAmWQPRhwkK6B43/veV6QCMu2XZFZE2iNYmM4B7rFoi76rDgOypAfeKxkS0VGuQhFlQbY+KjCW0oJRjRNGMuMjZgSACYDmRhmClDqoj3tRUpiz6qzROiWTs6egEHyU1ScF3yHE0yLbxkWjnvoYJ3hBXpfFGFjPja4ULIu+gq9kJ0a+zBzHkS3nVUXsJZsv8nACdjjgZIvMdDhmfbakH4u+YRwQ0FZ6RnbBu2XVZpQrOPQJ7NM32q5FtsuMCQk8VxYQ0vu4TiqN03ZLOm9C48PIcNo9lwVHoWwnWpTxf+iJQJHSG0FgnJJ1iuVY1Hmf3mOhk1GXpUy3rIu21Z3PTWi4Sb2WctqSTqzGHizq6Cvc16Tkhres2I78O0+CwgFC4oo6/tFrCX7kpS4dWNKfZV30x0IuWtJQjnHV33XpxII2JZs42qo4geDJslVcTAhM7aC0vbIyKCYqkuR4++23pz/FzxbYt9VJZjWmzxcWuFF13XFqcq8VH0QPxU+gvgaSeFL9TaHBbsHmgC/ISu+o18pKQv15xlV21YjJqNjNqfOPm0alrzSRP9a80YK2ZwBa44+50J2taJDujSNvp11N5i731ylNaNMS4zpt03vGcTya4GYxB/H9YePKLiqFnL9Yqgfh0yU5QvUl2f1iRuJ7kzYr9nWu1jyrrj5H22QFaPRP4+OQHU9mJeoxZ0g2Un8ofoEyHYC6LPthMeZd6xT0mVKXr1j0adx8snX7/l+kJu//VgEhJpNskVXIkuxZPSZwQwY5gSB1iOSKGhk7rEph1QDOkrJsLTmMubf6AIaWB3UI9OCkI4uLVSx5wIiG0Q6yulPFjqAVz5Ip9KpXvWrGb2lnZIuBGdlHGJcwAAqBElmCGSPHZNTLIbeznNZaF/fyPlmSGPEYNiBEPz/+8Y8XstQxKsIwNdkCQl8364pxQ4a8OjUREgTL0kJwR9vXL8CGUQVeqnyzsopgV9tiiaHFmNIPWQ4Yg2HaR+hWtpya1UUMSVYSgKssu53xu1VbtNIqBtQFPRCAYXx1/r7gBS+YsYpO28aVAKNsVVjAE7i/LDjK6h+c8PzOSrV8RZXWx0pBpVXqk20pZwWXuJfgD/NRFZmcP1iOgeXc6ELBsuyrLO+N2TMaCJct+6ITlYAziiNGNYHhqmJFP1Z9gz/iOFB6xll/3nnnVXUjBsVJWOC5qoDQJNM4QFjReRMabyvDKweu4xtwJiEL0T1y/s+r0VVku8XealOMMmR2mY5S1lSrsSiru993FjqZpUy3rEv7TJJLnfnchIapu069XchpKzqxGHvFuEpf0fuaXHPDu5/uiV52tGR/kpgCzyZZRbaqnfWqOuNlSX+WddEZK7lIXVY0RF1NSl06saJNErjY1QK9EmcPOmNqF2rboSFWpsvZMpFn50EjK+zb6iTazqqrFW51x4n21LnXmg+mehcJZNjtzLe08Pc73vGOXoInuxOU6bGM9Yc+9KHiqU99agwYpnXweVT6ShP5Y8kbrWg7x63q73QMR2EfWtLgOPP2OvOxamzy3+vSpiXGeRsG/T2u41EXN4s5SKIHO6rIuUDR30LApKxwH7sX4KslYRddIE2gqdvmsroHfWfJs3hPHX2O+/BhktiMz5Z/BPjLimwXG3deQod88pOfXMjZ12W3zQoItdVLLcacBnatUygIdfiKVZ/GzSdbp++K0yReWwWEyLKRvfNnKV4KAIECnMgaZYUxpUvviWSyZc9WW20Vt4oiop8WJi5BFrL/mZQEn8g2SAu/Y/jRFt6Fwp9n/aD04cxMVxjoShec/nL+SFydxLLB/B8MNc3yZcsBtsOiUB8OaYIoBGbYfm5QgelqdtqwASHZE7R43vOeFw0bmDhb4w0qrOJhSzndCoot+GRf5RmPyBkHPSMapy8rMMoKq6YIpDEmz3nOcwoyDNoWSwwtxlT7ceKJJ/aCmWQSsmoiNwoJqLFtGXSXbxNo2RbaVMWAuqAH5iMr0Bhn/uH87LcqBKUCRUK3joMmWSWYFmiUVXbUxfJbtn0rK4od92G4szKwX1HjjHtx9rO8VIvWM8wc17os50YXCpZlX+kzc5q5DV+Ff8u+wtGxxuqgMmNbcUqvVvRj1TdWOOGgh1b4B20zb6qKnEEXV3TyTFVAaJJpHBys6LwJjbeV4VXj1vXvmvkE/+8nK2WP6hlbscoZfoWc01eraVZjUetl/3+ThU5mKdMt61Ic6s7nJjRM3XXq7UJOW9GJxdgrxlX6it7X5Jo7EOAbua6v9WGXyBl3kc+zIh67IC91xsuS/izroi9WcpG6rGiIupqUunRiRZvoAAQLddtr9FBWcubBA7YChVezHXrZzgtW2LfVSepibIVb3XGiXXXuteaDBHxJKsVewMZlVXtZgiQrpgg2oMuxNfDnPve5WXYdY49dRyIgq8fzMip9pYn8seSNVrSd41b196h1Z0saHGfeXmc+Vo1N/ntd2rTEOG/DoL/HdTzq4mYxB0lixoaHJ8LP8p1dUvxwuOPzYjecnOfVbXNaX53PljyL99XR57gP/g5vRwbgG2JlYu7b4z4SlvGTch+JIfg9yopVPyzGnPZ1rVMoBnX4ilWfeOc4+WTr9F1xmsRrq4AQgRAyafoVlOw0CMI2ZAxqWnAk8y9VyCFoAj+sGJJDH3urVsqW7bGFG4EmJi0rjeTArxiYYdUS2Qn9ihyQG7d6gSFgOOL07/ePfYf1H/uW67ZwOIRYFcG762Sbp1gMGxAiWv1kiVrzbtqNoltVyE5GCeaZsiBSXaPQsh+WGFqMqWKIECSDjNUn0BWBB5bfpoX3sRIGgQLNpsWyLdRbxYC6oIcmDn3aSLB3ww03jPRFIIEMy1TQ1lX4MWJ1a6+qgBArCDVgTNAiVWYsx8BybnShYFn2lbGkwFvZOpExICi05JJLxi1X6m4RaUU/Vn3LFaXDDjtsRibUf3s9+/+6iiZPTjKN034rOm9C421lOO2dq4Juceyxx0a9gNXH/XQNgj8kbmhSDHoEK5lJdqkqVmNR9Z7892F1MkuZblmX9rPufG5Cw9Rdp94u5LQlnfQbe+i4jj6uGFfpK3pfk2sTw/sTn/hEscoqq0RdhC2hy7I764yXJf1Z1gVuVnKRuixpiPrqliZ00o8269qK2qYL5EwYaAK9hgQPtohFV0kLQSLsqzK9n/ussG+rk6RtrfpsgVuTcapzrzUfZLcAAjUa6GMle749KzKXc4PIhGfs+ccKsTzJjTOJWB1E5niZXB+VvtJE/ljyRivarqLL/PdR686WNDjOvL3OfMzHourvurRpiXFVm9Lfx3U86uJmMQdJYma1JP4+dgTivK42pW6bm9ZtybN4dx19jvsIlKl/CWzQfcqSB9Iz7AetWLTqh8WY079R6BS8pw5fseoT74MOx8UnW6fvtHlSSycBIcD46le/Wmy00UaRKeEUOe6442ad88F9BITYqogoNisH2AINBy+RWV3VUpbRzdJG9u/XFStM8GWWWSauFmCbNJz4qVOad1F0eTL3YhCw6qfOPzKRlLGm2UZkkpVlIf73bf/93zKQwhY1bFVDf2H6KLFVJR0Lghz5WMyFUWiJocWYKoYYD5yDo9tmEfhjX2ktGFkEIwjsYWDmxbIt1F3FgLqgh6YOfRxGzANokn+sGEoN7S4UfuauBoQI1qIUaLEcA8u50YWCZdlXxY8sKxRJ5a3wYuZrHWc2dVjRj1Xf2ipKdRVN+jzJNE77rei8CY23leG0d64KZxSQfcecYNtQeF/ZP3QKEln0fDUSDFgVTZZaVbEai6r39Pu9rU5mKdMt69J+1p3PTWiYuuvU24Wc7oJO8rGHhuvo44pxlb6i9zW5DmN4l+lodcbLkv4s6wI3K7lIXV3QEPVWlTZ0ktNmXVtR24KdyWp35ckkdaW6PcEFthZj9VC/XR+ssG+rk2hfmlyHwa3JONW5tws+eM4558Qxw/bgfDG2y0t1VbLg99xzz5gMqefpsjvJxRdf3IORA7CPOuqoaNfhPygro9JXmsgfS95oRdtl2A36btS6syUNjjNvrzMfB41L2W91adMS47J29PtuXMejLm4Wc5CENZLwCXxzznt+vnI/7PLv67Y5f67qb0uexbvq6HPcB/9moYEeNdBvi7f0jOp+R2hQn1U/LMac9jTRKUjuJYm6zHZNv6OP6A9pqcNXrPrEe8fJJ1un7ylWk/a5s4BQenYNjKlsmweis6wKQIFjomJ4QkgocDh8NeunLCAE0BA0B38uu+yyvUxclMI111wzZvFSN5MkLWx7hlKIwz9ftZTeN+gzB92jePKuOgdGWwaE9GBL3s2qHwRvVUnHguc4MDNd9TIXRqElhhZjmmIIXltuuWUcX+gEx59mjEFzBCBe+cpXljr3rNtSxYC6oIemDn0Od95tt916AaH8TJ9RK/yWY2A5N7pQsCz7ms6B9DwngsgHHXTQjG350nvzzxb0Q/amVd+aKEppX+oqmjwzyTRO+63ovCmNt5HhtHcuCgkmJ510UtQvCJay2pZVxv3+oZfo2XzI3U033TRu15or2HlfrMYir7fO38PoZJYy3bIu7Xfd+dyUhuvU24WctqaTsrHHYV5XHwfnKn1Fx6LJ1crw1nfWGS9L+rOsiz5YyUXqsqYh6qxTmtJJGW02sRW1Tel2MNiXrGZnv3sKbWIbULbNzreC1uetsG+rk2g76l6Hxa3JONW5tws+yBbe+AjY9QM5S6KoJl4gs9kejiAf27yTaUyCKnYd81LtOlYVPetZz4pnTJSdLaV4j0JfaSJ/LHmjFW0rVnWvo9adLWlwnHl7nflYd4z0vrq0aYmxvrvOdVzHoy5uFnOQZE5NpmcLzdwHWgdH7qnb5rr16X2WPIs66+hz3KcJH3p8B6t/2A4uTR7gPraKJRGcVcTsJsI8KitW/bAYc9rXRKfgDGVWQrOjz6B/BBRJgk9LHb5i1Sd977j4ZOv0Xds8idfOAkLpQV84RRAQ6gjhihJHMIN9vtmvke230nOCyP6qCggBOAME8a2//vox84vgE0oh7ySTF8cm2T9ayBDDwYnySKCmTfQ8bRtLzNNMI31PerUMCIETjij6SGCL7eCqSjoW4IMRiKGgZS6MQksMLcZUseBKJiFGBQIBnAlWkhkO3RK8ZDVMv0CcdVuqGFAX9NDUoZ/uzYqxhRBRQws8R63w/x977wF2W03l/weUIlXaBaQOIL33Kk0pAwxIVwRUehEYehtQGQYBBWFAhBGULkibEQSkI72DgpSRNg0VkCZg++3/+uSS88/d95Rk77VPed+V57l3n/ec7GTlm5WVlbWyEs0+0BwbTShYmm2lr0jIRBQljldBWWAMzDfffMW5557b8e6GiW9O/F+Df1BCtNqWoyjF7UhVNHlnlHkc+rX4vAqP587h0DuIhJMSwxP3BnLPBJh1+8edDgx4ygAAQABJREFUFUHpZgwxnzDvMT66Ja2+6FZH+TcNnUxzTtcsK7Q1dTzn8nBKuU3M01p8otH3AeNe+krIl/PUWniHOlP6S5P/NMuiDVrzImVp8RBl5aRUPtHkTeh74403/H2CwWC29dZb+0up+Q2dB3nNpdKdjGha2FfVSaAzJWnhltpP0JSStwk5SN0cCReORV9nnXWK22+/na/9sXDcMbrZZpv5I9/pWzZqMB/vueeexUty3zEGQY5/JWqoU2SYL+yj/2hnjs0hfjflc878oykbtXg7pY1xnn7rzpo8OMyyPWU8xv2Q8jmVNzUxTqEr5BnW/kjFre4YRO5zN3o4qhqHRnCOB4xSn6k0p5YX8mnKLMpM0edC3dhCOco73D/PRlc2NAc7MHdTsgGc6zjWW2+94rbbbguvTvbUakfdPg+E5egU2MXZADHPPPN0/YfdPrblUVeKXNFqU2jbsNhkU9oeaB7FZ2MOoXiQLrjggv5eigAQAgrPNUbGxRdf3P9WZrpYsHeKEArlMZg5s5QIowUWWKDlHUfpI+SPc0XD8XHhYkh+22+//fzux1BOtydKIzRSTvB+UgZ3p3BeYrek6RAqn2OMglv2cJdpifsCQcguijgNYlGoiaFGn8Z48JmFAccC0cdEnF199dUFR2kdeOCBxa677lpwhGC7pE1LLwHUBD/kGvTZQczOSrBqF3nXb4Vfsw80x0YTCpZmWwM/E1mJLGWBTFRDMJ5wxAqKRC95o8U/Wm3LUZQCBjxjuYkxH6NBpzTKPE6btPi8Ko/nzOGd+qDp76+//vpi9dVX9xe1crdKSmIDAfcHIRv5t/HGG7e9rDwuS6sv4jJ7fdbQyTTndM2yQttTx3MuD6eU28Q8rcUnGn0fMO6lr4R8OU+thXeoM6W/NPlPsyzaoDUvUpYWD1FWTkrlE03eDPRxlxt3JCKP2VyHM4ENcuCKfOYeoU5JC/uqOkknusrfa+GW2k/Un5K3CTlI3VxizTHebHhkIymXpINx2NjEGEQvZfMmei19zw5x5nTuHeaycY6VQ/anpCb1lZz5R1M2avF2Cn5xnn7rzpo8OMyyPWU8xv2Q8jmVNzUxTqEr5BnW/kjFTWMMcqXBjDPO6GUczo9OtqqAWadnKs2d3u/0vabMoo4UfS6mhQgg7FVECrGpfv/99/d2jaeeeqrg/iVOfeKEII4fLEfHxOVotUOjz6ErR6dgziNamhMvuv1jXg2289D2FLmi1aZQJ89hsMmmtD2medQ+N+YQ4qiJoHitvfbarR07OFVQwBdZZBF/lmO7yx0BsZdDiN26GOjjxN+XXnqpvxgyCEQigY477rhW3rPPPruYd955vbBcc801/b1FeNW7JX7Hi4yAZOEQX1yLUwuFppuRVNMhROgcu9iCgSnlgvS4L9jdXN4FNYhFoSaGGn1a7v9XXnnFLxCIJuMf9+JwXxNedY6ZQPi2S9q09BJATfBDrkE/npC534o7q+LUb4Vfsw80x0YTCpZmW+kzZCiRDeyOQSHCEcpdcCy0iRYicg5lolvS4h+ttuUoSnG7Yr4eNoeQFjahvVp8nsPjVefwQHM/n+wc46hVNpx8//vfb+0o60UDkaU77rhja8ferLPO6qOlO80flKfVF71oC79r6WSac7pmWaGdqeM5h4cpO6XcJuZpDT7R6vuAcS99JeTLeWotvEOdKf2lyX+aZdEGTdmvwUMB15xnCp9o82agD/1lt912ax0xxgYvNvUhp9kxDG2dkhb2VXWSTnTF32viltJPoe6UvE3IQeqnzazzw7qfPuUuBHbLb7TRRi37A3cnsKmPTU7odNwXi80AfffMM8/sagDsl76SM/9oykYt3g78kPrs9/pQkweHWbanjMfUPgr5UnlTE+NQd8pzWPsjFTeNMchJHqxTsBFij2EN380+Ca78ziaCcE8636XSTN6cpCmzqDdFnyvTR9s4+WfRRRf1m0OwUXNa1eabb+7XX/zeyy6s1Q6NPqd9TeoUMX4pckWrTXG9w2CTTWl7TPOofW7MIXTdddf56BmMiET44FAhvfjii/4OFoQVx7p12nUdXxrfLkIIpxKCrt2g5UJnzgoO5/fHl87HXkYupSdSKRaC7ToQRRDFkToxdrKraJVVVvECN1wWzYVlnZKmQwgcd9ppJ++kAEOcQ0RHdUvsklp55ZW9UZeIqQceeGCS7INYFGpiqNGnkwDy0R/wJiGV4MyZohxByL9wHEG7d7Rp6SWAmuCHXIM+YbUc08BY4C4hdhXEqd8Kv2YfaI4NlAyOKIGfCOnGsVg3abaV3TAchchRcezwQO6FnbNcUgndHMvB2f3xMZzlNmjxj1bbqipKOYrmKPM4/afF5zk8XnUOL/NbP/6+9957/UYTjEt8Tk3oJ/ExNYwhdu11uqOCcrX6IpVGLZ1Mc07XLCvgkDqec3iYslPKbWKe1uATrb4PGPfSV0K+nKfWwjvUmdJfmvynWRZt0JoXKUuDhygnN6XwiTZvxjSyK5bNccjjhRdeuNhmm228fEe3abemDO9qYV9VJwl0dHtq4pbST4GWlLxNyMFQP+OM4+fp06WWWqo44IADCqLa2czHUYEhXXzxxf5kEvJtscUW/jg5jpTDiN0t9UtfyZl/NGWjFm93w7Ddb/3WnTV5cJhle8p4bNcf3b5L5U1NjLvRU/5tWPsjFTeNMcjGZex9yDdsMpyEhDG907zG98wZ2CPi6NhUmst90OtvTZlFXSn6XEwTdg0ch8wPYMVVJfArz24RQXEZfNZqh0afQ0+TOgXlh5QiV7TaFOoMz0HbZFPaHmgdxWcjDiF265x66qk+HJ9jt4gYCMIovqx8uumm86Hd4fzGACDvEzkUjioKZ/2G33keeeSR3pkT34UT/44ThJ3tCEWcQ8FI/cQTTxRbbbVVa8cueTCCckZhOUEzwgMmJKwwGIKeeeYZ7xggcoTyUUKpD7rLiXA7nEnsDCYvHuiHHnqonC35b8pjB0A4L5ly8ca2q5tC8fwTPo9jA6Mun9ntHCcWhdNPP72njwtVaV+7RJ+GC9kIz3/kkUfaZUv6ThNDjT5tRzQ7zFgoEB2B85CLxA877LCim/NPm5ZeAqgJfigb9Glzp4tWGbsoEuFidSbaMi/2W+HX7APNsUG0AA5F5AD/vvWtb02GVTs+7PadVluRdchIDCP8i8c2Iec4+sJ9QowJwq7LocSBTi3+0WpbWVHicmGUuV6JEHIMBvQVcxHn6XZKo8zjtEmLz3N4vOocHvqAfmW3N8r8m2++2XMXXHgv94nzkw0q3D1wzDHH+LpyyuDIWjYUhHHP7j34pSwnQ5lafRHK6/XU0sk053TNskL7U8dzDg9Tdkq5TczTGnyi1fcB4176SsiX8ywvvGl3WYcN5XGn5kILLeTHWnyXSPidZ0p/afKfZlnQrzUvUpYGD1FObkrhE23ejGl8+eWXi10lioQTJJDLbB7kqJgHH3wwzjbZZy3sq+okkxHU5gtN3FL6KZCQkrcJORjqR07svvvufrMka/MJEyb4U0rKR7o/++yz3iaAsZR1L1FF6CLca9wt1dVXupUd/5Yz/2jKRi3ejtuS8rnfurMmDw6zbE8Zjyn9E+dJ5U1NjOP6e30e1v5IxU1jDFIXm8bD3Iat8LTTTvN2K/olTtgH4RP0AE5lwnEUUirNIX/qU1NmUWeKPhdoY/M/9iqOCO21kT680+mp1Q6NPofGJnWKGIMUuaLVprhePg/aJpvS9jLNo/R3JYcQodaEV5eFCw3HsIjHlqO1OMsXQ0q8O+fWW28tCM8LxpE99tij4Dx+ykI4MWAxNuK0QWEjH+c94q3GgIIHl7yEgpOHaKDgbIqBx7iJMY+d+IccckjLAEgdXHiHATvQsMYaaxSc9Y9hCaUQJxCDHUMoQpKFJU6X4HyiPo6N4W4kysBQyvnDMCuDMiTqwvOO8AnCmbrwSmM07WQQCu93enJnC1FTIQKK+z6YCNv1BwsfnDwYNKGx3c5kdlCFsjg2odOZo5zPilOENoMt2FdNmhhq9Gm7dsBrHEOAM4g2l+/CaveONi30HzvKA68ynsrRGdr8UDbos8hibJQTffj88897Jwf8xUXrLLbKiV2XHBFJG7iD45Zbbiln8X/DwyzKQ1tPOeWUjkZeIljC8RCxw5eCNPtAc2wQko0sCO2Lj3ukT/m9nWO6LVgffanVVmQejj/uROMIjbKT/oorrvCh1ThHkf9cGoiMbJe0+Eerbe+//36x7777tnDHuc+Y6ZWQ55tuuql/DwMDimS7uYZyRpnHoV+Lz3N4vOocDr30A5Gu6A/c+8BGh5Q+5d3chD7CTmMcQj/60Y9yX/dzPbv0wkWvjH9kZad7iLT6IpVQLZ1Mc05Hl9HWsVLHcw4Pg3FqudrztAaf9Op7dk2m6OOB11L0lZA39VlehOGULR8XHcriQmCOcWaMoWu30zVS+muYeVlrXgQzDR4K2Oc8U/ikF2+mrhU70RUbolnDcVRur9MitLCvqpN0akv8vSZuKf0U6k7Nqy0HQ/08uR93/vnn9+OfPkXHKOup9CHrqLCWJUKMe6V6pTr6Sq+y499z5h9N2ajF23FbUj73W3eGJi0e1JwnoEuzD1LHI/Wmphze1MI4lTbyDWt/pOKm1f/lu0vnnntuv5kNm91LL73ko2FeffVVvzkdOwS21Dg6CCxTaSZvTtKUWdSbos+RjzXFJZdc4u8EZ2P+jTfeWDBG2FTIJm82PWOrRgfADoN9Fn7qlLTaodXnTeoUMQYpckWrTXG9fB60TTal7WWaR+nvZIcQF41z9BpGDf4hRDAS4ySh8xk4GDUxcnDWPmdXYqzBexunuBwWbXPJpZ5HH320j77hwkd2YePAwDAZFDbCH88//3x/VBeOHupBOeNCMC5Qw4kTO0P4jFKMI4djAS677LJJDMs4RdgdNsMMM7SMhETaYPyDFpRFjIbUi3KJ8bmsVCJU9957b+8swEiKw4ed9URD4VChndzdQ3lLLLFEa3c9RmwcXBhdwaqbwIlxK39GeHP8G+WBw7HHHuu9+8GQCwYYedkZQJQWWBBOG+NEmQgRQieDsQrjGjuay4l8ONZC1BbHSt1xxx2V6ad8TQw1+rTcZv5m0sCJQR93c5bF72rRAm8wgXO2aXAi0AftdrJp8QPtKBv0l1xySR+VxhgIIbU8USjgOxZU8Bc78cr8hWyAB1FIaMNyyy3nHaLt+D4YXkNbcVDAw+WE0xUcQsQK53+z2yMuU6MPtMcGdONIwaFCG+Er5ABONLBD9sWROeV2d/q7bluR4RyHgcwmegZFvpwwwCHzg+OYXUcsvjmTvZw0+adu26CN9iBzA18RpcU8EvNLuQ38dvPNNxfcMxfew2DUzmE3yjxOuzX5PIfH68zhQQcI89Hiiy/uj5At92Pdv1kkQCebW5BzXJZLf+ck5mQMr7G+QZQQkb5hk0koT7MvQpm9nlo6GfVozumaZeWM5xwezikXfLTmaS0+6dX38H6KPk7bwCJVXyF/amINQUR6kMPtjpCmLHQSdPcQjc+xURwrHeskOf2lyX+aZdFWjXlRi4egJyel8kkv3kxdK3aijd3QbKZj7ZMzf2hgX0Un6dSO8vdauKX2E/Xn5CW/lhykrDhhHAynOrBuufbaa+OfW5/R7XAYs65DN2QzWq9UR1/pVXb8e878oykboUGDt+O29Po8KN0ZurR4cBhle+547NVP4fcc3tTEONSf8hzG/sjBTWMMYqvhvl90IWQcuhM2Stbt6FLYLtlozLzHuh8HEvpAnHJojt/r9VlTZsHnqet02gMm4MAGT+yyHOHPCVTYNthoRAAA9ipOurnpppt8cAM2qHZrPs12aPR5kzpF6NMcuaLRplBv/ByUTTan7TG9o/Q52SHEYgsD4AorrOAdEETYEHHCLiscH4Tas/jisk6MaEST4EEtJ4wjlMNlXuHINQQWjg2MxkQP4cXlnF8cMiFKCOcQx7vxG7RgLCbce5lllimIJCBEDQUfI/Xjjz/uL47EEXLyySe3Pe4K4zNhlez6DXSEBSdPjDcISxxOlNkuUQ/RE2ARIoAwUC222GLFaqut5o3fCBoEDvVQJg4mDMFcXsrRcTBZ1cTim53G8847r49eoS7ut8EhxW+0HTxpJ+2NhRreb3Z/ctcTBvXQdtrCe0R+YOylv5hcUKzXlfuKQj4cedy/xOKjnZE0tU2aGGr0aZluJgMmz9lmm81HljGppKQ6tNBP7M4g0o5Q3rDjFexxxHHEIeG8ZWN8HX6I21Q26MNf1IszA8cFTosbbrih2GefffxZ3ThCcebGhhdwgr+QCziSwxhDQaFNTBZhouW4J/iIoxXDUYi0da211vIGWBQ8DKcYgZEp0MCO/cCLHIeIvGFRh+MijKmqfdDk2EBGIteCAxZ5gLzcYIMNvCwtK2Vxv3T7XKWtyFFkG7IWeYVjmT7A4Rgcy9TJZ3bQ4PzjGI6A+/LLL+938bMxIKZbg3/itlZpG++z0wdnG4YjlN5AN5hzXB8KHTwaj+nAtziMcDqGIzJ5l2O/6L8XJeoTmRfyjiKPg09TfJ7K43XmcGQHUV/BKYwMgI+1EvyMjGU84Aii/5FhyDwik5gTwa9bQmYhu3BWE/kYdJnAh8g3aGYMwk+Dmo+1dLKAheacXrcsdFMWSinjOdDPsxcPI1vor9xyKbvOPK09Znv1PUeF9tLHOb6tir4CFt0SY4K5hTs4w30vjB3mHRbsyGHGGPMYuzyJBgoRneTjSGo2OMBDzGlV+qsu/8U6vmZZ4FZ1XtTmoW59GP+Wq9f24s3UtWJMQ/kzeiM6KY4hTqFITVWxr6KTpNIU8tXFjTU9c1LK+iO3TwONPOvIwbic+DM6GXoqumy4OyP+PXxGHuBY5hh1TjtBhvRKdfSVXmWXf+81/0C/lmwsryOr8na5Dd3+HgbdGfq0eHBYZHud8ditv+LfevFmvBbUxDimodfnYemPmM4c3DTGIBvOkVnYVLBLBscQuhGf2eTGuv+Hcp9eWQYEunNoDu90eg5an8M+hS2A9VxYN4a1WLsn6zXs1GwyAstg39JsR4x71T7vh05RVa5UbVMnHuL7fttkq7a9WxuG9bcpIEwGQ1ISYJxMoE7uy3Gy0HGyCHSyuHAibJwMHicGEye7cpzsuHFiQHaym7xtuRKW52SnrZOLp5wYGv27Ymh0YiBxEoXhxHjny5bzwJ04LJwYgp0YpZ04X5wcVeZkoefkXh8ni31ft+zidSLcnAg+J4ZWJ8ZlJ4PXyVFSThaITpxJbekQ47IT47oTT7ATBcuJUuhpoXxxfPl2iPOmYzsoFAwk3NxJ9I0TI5ETRceJc8iJoukkgse357bbbvP1iGHfyaXUTqIpnDi/nAjltnTlfAndEpXkxGvqaA9JnBdOjOJOHGZODOceM+qOE5jJ0XW+L2WhjGOw9TNYhn6UhbgvXxxCvn1xPnHiOYnk8jjJIr31fu4HTQw1+rRMvxjtPL/Ljgonxvvyzx3/rkqLGDmcOFw8T4mT0/N/XAljRSYqJ44WB3/GqSo/xGXIhOdEkXCyg91/LRFkThyvnh4xwni+hb/kKD0njgzf/+IEjYtw8JTs3HCyC8vRBlmktn4Xx6iTI+SchCk7cTJ6bK+55honC3InzoRWPj4wTsSB4mQnh68PXqdMeCbmRXhdHLhOnJ++j5ADpCp90OTYEIeVkwW3kyPYHHIQGQl2yMwNN9zQyzZPeIX/ctuK7JXoSScONieKia9RlCUnRkBPC3KAxG/Iiquuusr3a4w79MMDYlBxvEvS4B9fUPRfbtt4VZyUfp4RB/lkYwi65QhIJ85wL5OZX0jwLbJUHOtOjCJenvsfPvpPHOF+bhAnqBNn0cjyOM1pis9TebzuHI7+IMeK+XlJnHVOHPd+3or7q+pncQY5OR7OyUXTXi8I5SBXkL/oFnLsgBNjYvhpsqc4vZ0sqJxE3DpR2v2cXM6ELESnYezL7uaBzccaOlncNs05vU5Z6GSp41miV1tN6MXD/F6l3FBB1Xm6iTHbre8lOt7r1PRBJ30cXaCqvhLwaPeUTV5+jSAO2Mn0AsYdug9zFbo2egE0MKdBT0iy8PcygXUAYzBFrsd8QDl1+K+s42uWBW1V5sUmeAhaeqUqem033kxdK3aiCz2GOUiOGfRzhzj7HfySmqpgX0UnSaUnzlcHt/XXX9/J6Q9J6w/W6nXGflU5GLe1/Fkcw35NzvqbNUZ5DIb86OHYMcKaIXzf6VlXX+lUbrvve80/smFTTTbKJt7J1pFVeLtdOzp9NyzrQ+jT4sFhkO1VZGynPur0fS/exH5WTloYl8vt9vcw9EdMXy5uGmOQtTu2O+yo2GHEWeflIesO7K1f/vKXnWyc9zpeTGv4nEtzeK/dcxj0OXQfOQ3Fzw/YlZkbsGFj28ZmjO4Y/vEd9lzs2rKxyGEHY+2n2Y6y7K3S5/3QKerIlSptasc/8Xf9tMnWaXtM8yh8znIIxQ1CsLDYZgHGZwyyCyywgJNIGD+A4rztPjPomCTkTD7/Ls4chFScGKCyw9bJDkSHQ0N2/bSUO+rECSXHL/kBDS2yE9QbnjHayS7wZOMqAgEFhfeZzGgHdVF+asLgDQ2yU9G/G9dP2ZSFATEYqlPLTc3H4oYFLwZ7PoMni+acNqTW1VQ+TQw1+jS0E8UCZyH918nJGfK2e2rS0q78dt/V4YeyQV8igxz/WCxjJGdSZZzI5c3e+dhpwdWOrkF9N4g+6NRWFA3kBLITh5dE5SXJzE7llb8fdFub5J9Bt62M9TD9PUzYpPB43TkcGRcWOTj0cFBbqo5AXZ2sXc2ac7pmWe1oLX+XwsPld3L/rjNP59bVLX8Tfd+tvlH8TZP/NMsCy2GS/dp92xRvstCXY2KcRMI4iSrxG1uq0D6s2DeFWxWMer2jKQfRK2QXsbcndNuwkbuuq6uv9MKg/Hs/5p9yneW/h5W3y3Rq/K3Fg+NBtlflTS2Mc/p7mPqjCm4aY5C5AHnHegk7DvZBNsqn2G6q0JzTP/3KSzuwNxMEgF10PdkMirMHOzS2U/QBHEDY+njiTMP+LCfPOGzK6ApypUZfyNXo874QmlGJZpty5+4ymZq0lMse5b8rO4RGudFGuyFgCHRGoJNBn8gzS4ZALwSMf3ohZL8bAoaAIWAIGAKGwKAQIHJTjoPxO6TleFi/+3dQtFi9hoAhYAgYAoaAIaCPAA4xOT7eyfHDPsCA+X7VVVftWRFOJCKs5Nhkf9oTpwRZMgTGKgLmEBqrPWvtMgQqImAG/YrA2WseAeMfYwRDwBAwBAwBQ8AQGEYE2AF8xhln+ONyDzzwQH8k8TDSaTQZAoaAIWAIGAKGQHUEOJFF7gv0R+QfffTRjjk/9XhYjojjiH+ui+B4b0uGwFhFwBxCY7VnrV2GQEUEzKBfETh7zSNg/GOMYAgYAoaAIWAIGAKDRIAjijjqi2NguNuVI5/57sEHH3QnnniiP4r8iCOOaN1/OEharW5DwBAwBAwBQ8AQ0EWACB/mexxDRAWn3hfIdSXcA8tRe9xHx13algyBsYqAOYTGas9auwyBigi888477rDDDvOX71HEoYce6lg0c3mzJUOgFwLGP70Qst8NAUPAEDAEDAFDoEkE3nzzTXfHHXe4X//61/5IuMUWW8xfIM3F0nzHvQDbbbfdSN212iReVrYhYAgYAoaAITCWEDjttNPcySef7O8L2nbbbd0BBxzgnTvcW889QnHieDk2kXCvEBtH7rzzTn+/4Oabb54cVRSXZ58NgVFBwBxCo9JTRqch0CcEuLANB9CFF17oa9x7773dUUcd5eaff/4+UWDVjDICxj+j3HtGuyFgCBgChoAhMPoIsLuXHcFPPvmkb8x0003nI4QwAn3ta1/zhqE555xz9BtqLTAEDAFDwBAwBAyByRC48cYb/ZFxDzzwgJ//uT9o6623diuvvLKbddZZW06hv/zlL/6OIe4beuSRR3xEEflwIk0//fSTlWtfGAJjCQFzCI2l3rS2GAI1EOBYDY77evjhh90pp5zid0ZQ3AYbbOAOOuggfwkfC2qO3SjvqqhRrb06RhAw/hkjHWnNMAQMAUPAEDAERhyBiy++2BuCnnvuOW8Iojkzzzyz22STTRwXS6+yyioj3kIj3xAwBAwBQ8AQMAQ6IcCpJRwbd8EFF7gXXnjBO33+9re/uWmnndbNMsssbqaZZnJEBr333nuO7ydMmOA22mgjt/POO7ull17a7F2dgLXvxxQC5hAaU91pjTEEqiPw/PPPu3vuucfddNNNfkclF++SuHxvxRVXdGussYZbaqml3PLLL+/mmGOO6hXZm2MSAeOfMdmt1ihDwBAwBAwBQ2DkEHj55Zf90cfsEGazE7rs+uuv7/baay+37LLLjlx7jGBDwBAwBAwBQ8AQyEPgz3/+s7v//vvdVVdd5R599FHHcbJ8x52C00wzjd/ojF1rhRVW8PcFrbTSSnZEXB7ElnvEETCH0Ih3oJFvCGghgEGfnZREenRKs802m3cKsYPCkiEQI2D8E6Nhnw0BQ8AQMAQMAUNgkAiw45dLofmHwWehhRZyRLpbMgQMAUPAEDAEDIHxgwAOoNdff929+uqr7rXXXvMOobnnntstuOCCPlpoyimnHD9gWEsNgQgBcwhFYNhHQ8AQMAQMAUPAEDAEDAFDwBAwBAwBQ8AQMAQMAUPAEDAEDAFDwBAwBMYiAuYQGou9am0yBAwBQ8AQMAQMAUPAEDAEDAFDwBAwBAwBQ8AQMAQMAUPAEDAEDAFDIELAHEIRGPbREDAEDAFDwBAwBAwBQ8AQMAQMAUPAEDAEDAFDwBAwBAwBQ8AQMAQMgbGIgDmExmKvWpsMAUPAEDAEDAFDwBAwBAwBQ8AQMAQMAUPAEDAEDAFDwBAwBAwBQ8AQiBAwh1AEhn00BAwBQ8AQMAQMAUPAEDAEDAFDwBAwBAwBQ8AQMAQMAUPAEDAEDAFDYCwiYA6hsdir1iZDwBAwBAwBQ8AQMAQMAUPAEDAEDAFDwBAwBAwBQ8AQMAQMAUPAEDAEIgTMIRSBYR8NAUPAEDAEDAFDwBAwBAwBQ8AQMAQMAUPAEDAEDAFDwBAwBAwBQ8AQGIsImENoLPaqtckQMAQMAUPAEDAEDAFDwBAwBAwBQ8AQMAQMAUPAEDAEDAFDwBAwBAyBCAFzCEVg2EdDwBAwBAwBQ8AQMAQMAUPAEDAEDAFDwBAwBAwBQ8AQMAQMAUPAEDAExiIC5hAai71qbTIEDAFDwBAwBAwBQ8AQMAQMAUPAEDAEDAFDwBAwBAwBQ8AQMAQMAUMgQsAcQhEY9tEQMAQMAUPAEDAEDAFDwBAwBAwBQ8AQMAQMAUPAEDAEDAFDwBAwBAyBsYiAikPoz3/+s3v//ffdX/7yF/fxj3/cTT/99G7qqacei3hZm8Y4An/729/cBx984Pl42mmnrdVaymFsfOITnxjT42G8tLMWMwzxy//v//0/z/NTTjmlg+enmGKKWtTm8AN1M3d87GMfU6m7FuH28phAIIf/NBs8qHo125BT1nhrbw42mnpETr2Wtx4CqfNRar461Ni6qg56uu+arMvD03g3Dy/LbQgYAuMTgVRdYpTmoCb031ScxicXWasNgfoIVHYIFUXh/vCHP7jf//73/t8vf/lL91//9V9u5plndsstt5z/N8ccc3jDen0yrQRDoDkEcGS+99577u2333avvfaae/rpp90yyyzjVl111cqVMjbuu+8+9+KLL/qyVlppJTfjjDNWLm9YXxwv7RxW/KvShcL2xz/+0b311lvu9ddfd0899ZRbaKGF3BprrOGmmmqqqsX6OaEb3zNvYCxgvL3zzjvud7/7nWPuWHzxxX3dOIYsGQJVERiUPBpUvVVxqvveeGtvCl5N6BEp9Vqe6gikzkep+apTMvFNW1fVRVD/fZN1aZga76bhZLkMAUNg/CJQRZcYhTlIW/+tgtP45SpruSGggIAMuuwkntri//7v/4rTTz+9+MIXvlDst99+xQ477FDMP//8hewyL8QpVBx88MHFSy+9lF22vWAI9BOBN954o7jnnnuKU089tdhiiy2Kueaaq5huuumKs88+uxYZl19+ebHUUksVMkSLVVZZpbjppptqlTesL4+Xdg4r/lXoevfdd4snnniiOOeccyaR29/4xjcKcRJVKbL1Tjd+EEdQIZsGiptvvrn45je/WWyyySbFhAkTColIKk488cTiww8/bJVjHwyBKgh0478q5aW+M6h6U+nTzjfe2tsLv6b0iF712u/VEUidj1LzVadk4pu2rqqLYDPvm6zrjavxbm+MLIchYAiMbwSq6hLDPgdp679VcRrf3GWtNwTqIeCqvI4z6LjjjivWX3/94sorryz++te/FrLbuzjppJOKeeaZxxv4llxyyeLaa6+tUry9Ywj0DYEbb7yx2G233QqJavOOIBw4csRbbYfQd77zHW/spjzGxMUXX9y3NvWzovHSzn5i2nRdjz/+eHHUUUcVq622WjHTTDN5pyV8quEQ6sYPEolUnHfeecX222/vx5scLdqq2xxCTff6+Ci/G/81icCg6m2yTd3KHm/t7YYFvzWlR/Sq136vjkDqfJSarzolE9+0dVVdBJt532Rdb1yNd3tjZDkMAUNgfCNQVZcY9jlIW/+titP45i5rvSFQD4Fsh5CEBRZnnXWWjwbacccdi1/96lctCv7nf/6nOPzww4tFF13UG/3uv//+1m/D8gHPM22wZAjECNxwww2FHBHnDdQaDqG77rqr2Hbbbf1Y+MpXvlI8+uijcXUj8TllrIyFdo5EZzRAJDy56aabtpwyGg6hFH5gN+ltt91WrLPOOq26zSHUQAc3VGSKXGio6p7FpvBfz0IqZBhUvRVIVXklt71N8EwTZdYFR1uPqEuPvd8bgdT5KDVf7xonzzHq66rJWzR2vsmVdbS8CdnURJkavWS8q4GilWEIGALjBYFcXaLKHDQILLX131ycBtHmYaszR0/IyTts7TR69BHIdgi9+uqrxU477eSjgPbdd9+Cv+PETqG77767ePbZZ4fO8SL3Zvijkl544YWYZPtsCBSPPfZYsdlmm6k5hID0lVdeKR5++OFC7iUaOYRzxsoot3PkOkaRYBz4O++8c8spo+EQgrwUfpC7tfxxdUQm8c8cQood22BROXKhQTK6Fp3Cf10LqPjjoOqtSG7t11Lb2wTPNFFmbUCkgCb0CA26rIzuCKTOR6n5utc2+a+jvK6avDVj75tUWUfLm5BNTZSp1UvGu1pIWjmGgCEwXhDI1SVy5qBBYdiE/puL06DaPgz15ugJOXmHoW1GQ/MIZDuErrnmmmL55Zf3RrwDDzzQ3yXUPJk6Nbz88svFXnvtVZx77rk6BVopYwaBp556yt8hhHFaI0Jo1IGxsTLqPdibfpz3u+yyi7pDqHfNhb9LiI0F5hBKQWt48phcGJ6+GBVKmuCZJsrUwNP0CA0U+18Gd9ulzEep+XJbMMrrqty2jvX8TcimJsrU6gfjXS0krRxDwBAYLwg0pUsMEr8m9N+xiFNTfZSjJ+TkbYpeK3e4EMh2CMVnWY6SQ+jNN9/0d2Rwn8t3v/vd4eoFo2bgCDQxkQ28URUJsLFSEbgRe80cQiPWYQMm1+TCgDtgBKtvgmeaKFMLWtMjtJDsbzmpRofUfLnUj+q6KredYz1/E7KpiTI1+8F4VxNNK8sQMATGAwJN6RKDxK4J/Xcs4tREH+XoCTl5m6DVyhxOBLIdQv/0T//kIyjY2T0qDqE//vGPxfnnn18sueSSxcc+9jFzCA0nLw6UqiYmsoE2qGLlNlYqAjeCr5lDaAQ7bUAkm1wYEPAjXG0TPNNEmZoQmx6hiWb/yko1OqTmy6V8FNdVuW0c6/mbkE1NlKndD8a72ohaeYaAITDWEWhKlxgkbk3ov2MRJ+0+ytETcvJq02nlDTcCU0CeOHc6JrnUy7377rvugw8+8Hnkrgf3/e9/3/31r391e+yxh9t///3dhAkT/G9TTDGFm3HGGd100003SXlUwfvvvPOOe//9951cQummnnpqN/3007uZZprJTTvttJPk7/SHXIDl3n77bScM7f70pz856ptmmmla5VBmOUH77bff7k455RR33333OXEIua9//etu991391mnnHJKTzNlvffee75dcRm0BzpDojzaUIaNPPyjvHKC1j/84Q/u4x//uPvkJz/p84CFeGkd+M4yyyxu5pln9r/H72rhFpfZ7TP9Agb8o7+oH3zpI/5Bf69EH9E/YBRwon/hCfDhM1h3Sx9++KHvZ+oHL94BJ+gCR2ijDGiaddZZPY2hPN6h/rfeeqtVvxwB5/NRf6e6f/nLX7pjjjnG/fSnP3Xk//a3v+3kjizPD/QVfEfbpppqKjfDDDP4usGmU3nQA81gAC28Q1vapdDPtA0eJh/1BL6hfvKAA+2lrG71UkeTYwV84pTazvidunzSBGZypqqXUeANfcgKMA/jmj7p1edxG1M/g18sY+P3oAEZBB3wNf/I3y6VZVU5P7IJ3gnyWe62ckcccYS76KKLfHFyh5A79NBDPf/zLvwI/5KoHznF++1knM/00X8p/PDf//3f7sgjj3SXXnqpf4t55ZBDDplkLMdl8jn0Of0DXVXnkXK5nf4eFnkY2q0lH3L5PHUOLcuFIL9y570qsivuwxT+I782roOqN247mDM+mCvBEezD3MszZQ6Py+v2uVt7q/JMt/rqlll3zulGW/itCT2CsgOvNi37yrIBfYR5L2UOHITeFnCvKzNS56PUfIGuTk/GTjznV1lXhbI1+LqqrIaGuvOkBm+X+VZbd+sm68CgrmyijHKqU6YGT5TpCX8PG+8Gunjm8CLyinkSW0acyno0/RDWsnE+ZGKQi/H3fG6aH+P6NPo6jEEtHTOmr9vnQc4Z0KWBXVXZGTBvek4P+GvphnXpDu9r8loosyqWVfsQ/sm1SYb+yNUles1BoVyedeVP1XY1of/m4lSXF2Icu33GDgkPYxMKdt0wpzBn0AesibFTMk+gk/RKVXDP0RNy8pZprYtr7hgL9WnJiapjAjrADTsufY0drJ2voYzXKP7d0yEEEDfddJN74oknfPtuu+029+CDD/rPq6yyiltjjTW8kZAvMFL//d//vVtzzTX97/wHE2B4fPjhh92TTz7pfvOb3/i/MSwutthi7jOf+YxbddVV3eyzz95xwKCw/e53v3PifXZyaZmTy9BbDgMG3LzzzuvWW289t9JKK3njaaicum+++WZv3H/ggQe8sgiNn/3sZx20kzB0brLJJr6TofE///M//SBH+JK23HJLX3YwwFPOI4884p05TAQwGWmDDTZwG264oR/4/I1iCnZvvPGGe/bZZ93Pf/5zt8QSS7htt93WK5fXXXedu+GGG3y+TTfd1O2www5uwQUX5FWfNHALZfV60lYG3a9+9SvfR3KJm8cY4Qa+yy23nO+npZZayuMUsIjLpQzaCp/QXok+cOLZ9wo3zq7555/fyd1TboUVVnBybN8kAyoMfPBk0D333HPuzjvv9IJ0xx139LjIxaX+O/oTHmJg0ofgCf/AT9BLnTj+cAI+88wznsS/+7u/c//wD//gPve5z3nnZTv6201kO++8c6vvKBM+nm222dyyyy7r8VhttdXcHHPMMYmBPLQFPH/72996fv3FL37h699mm21akMWTO45B6mdsLb300u6LX/yix+fRRx91119/vXvooYe84ko7NttsM7fRRhu5ueaaq+146cdYAffUdrYa/NGHOnzSFGaQxsLw+eef97wD/+MQgffhXRzeTOaMg5VXXtkbyMrtqvM3i8277rrL3XvvvZ6OUBZKBDIB2fbpT3+6xUv/+7//6+VqyMcCFr4kH7wZHDbIyrvvvtuRH0WDdsA/tIPUziEkUZ9eFkDPLbfc4n7961/7vAsssIDbeOON/T/kbdmwnMsPuUreeJKHAN4Ur+fyec4cilyoM+9VlV3glcp/2rgOql7aHCfaxZzDnME/5svf//73Xidjrlh88cX93DLnnHN6nScsTpg3WbCEv+My231OaW8uz7Srp/xdnTLBpqpuUqaj199aekRcT79kXzvZwLyCQ6jdHBh4YZB6Wx2ZEWOcOh+l5ovLbve57rqKMuvydR1ZHeqvu27Q4O12fKuhuwX+7qXL15FN7XiD76qWWZcnOtETfz8MvBvTw+cw/+WsYVnra675A01N8WMoPzzr9jXvs/Zgza25Bg30tXuGMTXIOQO66mJXV3ZqyL12+Lb7LowNDd2wKt1N8lpVmur0oYbekaJLhPHSaw6K+72O/Knbrib03xScQvur8kJ4v9eT8pFdrCeYa7BHYhPCtofNCJsL9jqeyNaFF17Y28Oxcy+00EIdN7xWxR16Um3c2IZS8wb7eMCjKq65Y2y77bbzaw3tOanOmKCv/+M//sPdeOONbr755nNf+tKXvA0t2NkCRmPh2dMhRMdceeWV3lBKg1GggqEdh84yyyzTcoJgaP/CF77gDdbkRXHEefKTn/zEG+oxbhLhEBxEGP4xuH7lK19xX/3qV73xs2yYYKDgYPje977nHVMY/3ECyPFvfifshRde6K666irvcGCH+RZbbNFyCiFI+A3jJgMUIwk0MoB5n8Su2e233947FTAE/+hHP/K71qGRRKTIwQcf3IrIwBkFPTjJaNcrr7zi8x122GHu8MMP944tBAbG5TvuuMMb9HGSgMVBBx3kHT/gefnll3snFxMlguKkk07ydFCYBm6eqIT/GLAvv/yyxwmGZ+G/1lprOQzAOHV+/OMfO5xgDAQiZnCSYFSKE8IC7Njtj5MLxwVON8oAL/C/5557fH/hmKGvV1xxxVY/4cgBI+rnH4IW7zt5iUBDsIIXDkUccPzNIOW91Vdf3R133HH+CW/CD/AcEyl5yceukbnnnttHP3z5y1/2Tq2Yfj6XJzLKxPD9r//6r95BFSZm8CJhZCPKDN6lnfAtvIoTiPp/9rOfeScgPIc3GT7ab7/9/Lv8h4AiXxA0LE54f5999nG77LKLxxzs6YOg0DHhYKChnL333tu3qVWgfOjXWFl77bWT2xnTV5dPmsAM+qCL/jrrrLO8cRQewbkMD8KP8FTgDyJocNRoJvoNXjj11FN9fdRLwvHHmEOZYFcCY4kJ/Yc//GHLSYhjBqc1fIhsxEEZEo6ga6+91p177rl+fMJXyLJFFlnEZyk7hI499ljv8KG9OFThO/6xWIT3cDzttttu7oADDvCyOtSTw/fhnRwlb7zJQzBqgter8HnOHIqzv+q8V0d25fCfJq6DqjeMofjJPHPJJZd4nQTn8ec//3nv0L7//vt91OsLL7zg/0YH4x9OIBIyBp0J+dIrpbY3h2dwYqekqmXWnXNSaIvzhHkiRBpX0SPi8vol+zrJBuYINsO0mwMHrbfVkRkxxnxOnY9S85XLL/9dZ11FWXX5uu4aRWPdoMHbnfi2ru6WKuvoi6qyiXc7pSpl1uWJTrSUvx8075bpqcqLrCO11vyBpqb4MZQfnhp9rakLBbp6PQc9Z0BfXezqyk4NudcL5/h3Ld2wDt1N8VpVmur0oZbe0UuXyJmDQn/XkT8a7dLWf2lXL5xC26vyQni/1xM7InZKbL/8Y7Ms8gy7LptlsddhN+E7/jG/YIPE/rfVVls5Ntti9yQIIU51cM/RE7D7pNrD43VZVVyrjLGjjz7aO9E07aJ1xgT9xFrum9/8prfR4QQ66qijvC2504lPcd+O3GcxdCcnMQ4W//iP/8gRc/6fGCsLmWzavi8KeSEOk0KMmYUcLVfI4GnloxyJhiiE6QoBuJABUoihshDmbuUJHyh/zz33LMRxU0gUTiE73sNP/inRSoUMRk+PGEQLGaiT/M4f1C0GEp9HDPdd7xASp0IhEUOtNoohv4DechJHUCHOr1Y+cQgVsiPXZ5Od/oUwjW+fGFpaecQgW4jTqpBooEKcWoVEgxRiZC3EgVKIM8W/q4Vbmd52f9Oup59+upCIlEKERfEv//IvBfeKxEmOByzE4eHbIE6QQozLhQywVhYReIUYDAoxShfiTPL3SkkET+t3PohgKMBRDFG+v8VwWFxxxRWFCEyfT3Y/FCJIi5NPPrmQ6LJCjNy+Pj7T92AFbldffbWv64ILLijEKVHIzlWfT4zUxemnn16Il97nv/jii30+iXAoxGlTSPSZz7fOOuv4eiYh7qM/4rNP4Ud4SiK3fB+Kk6aA1yXCqBDHWKte2V3t6QpjQBZKhRjrC3EoFOJ09DzLWKE8cTZMUq0YWjyvwieye9vTR15xgvk2yARSyBF2hTgPCznSy7dNnKc+H3dhgQXYx6lfYyWnnYE+DT5pAjPoe/zxx4vNN9+8kAi2QoR/INk/GSNiDCvE+V2Iw8Tz8iQZFP+gbvgmyFfOZhclZLIa4AfoIZ9MSsV5553XVkbxoix4vbyB9++4445JymKsI5NCfcilXXfdtZAoouKEE04oJIrRj1OJ0iuCHEMWgIcswltlVeGH1HOBx6M8BNgmeL0On6fMoXXmvTqyK4f/NHEdVL2tgffRB+g4/vjjC3EG+3lYnMutLIwf2dTg594wzmWjQyGR3QUy4bvf/W5Lb2m91OFDTnspIoVnOlTV8eucMjXmnI6EdPhBQ48IRfdT9lWRDYPW2+rIjIBxeKbOR6n5QrkpT3SM1HUV5WnwdR1ZrbFu0OLtKnyb0ie5so4yc2RTCg05ZWrwRCpNcb5B8G65/rprWI01f6CpKX4M5fPU6mtNXSimr9vnQc8ZGtjVkZ1acq8bxvFvWrphXbqb4LU6NNXpQy29o5cuUWUOqiN/NNqlqf8GPu6FE/nq8EKop9eTdRU2IGzawR7Cmgp78dZbb12sv/76hTiHCtncX2AzxJaDfZc8EojgbXvMNcyZcdLAPUf3yMlbB9cqYww7LjZ8TbtonTFBP2HTlU2Wvh/xH9C3EkQRd+GY+UwkRXLKUf5wEmBAZ/CUDZFUiEERB4REPHigF1100UKiQCYxNJLvmmuu8YZaBhWGSgnH4+tWwtlAB9FRGN5PO+20Qo5Hav3Oh5wBIDucvQMiGE86OYSoF2dFyBc7hELlEgHlDfkhD04X8YAWEmHkaZRj5AqJ9PDGV9nB61/Twi3Q0O0pO/89PRI9U8hdIt4IWc6PgMc5geOOdkh0yiSOO4lCKPbaay+PPYJRdiSXi/B/UxeDPAhS8iIwUNDihIEKxxN1SSSGd1bh9IsN0OQ/55xzWo4qHCVyDJb/jkk0ThLN5umnPNkV7Y1j5bLIH09k8BJ9hYOK9oWEA0siyAocWsEZJSGhBQ6oMs/JUW8FDkrqbecQCmXiXGMSoU7y4rzCwYUQiycOiY4qZCe3n1joC5wF8GCc+j1WqDu1nZp8ookZbcBgKscYFnLcZQGvlZMcV+nHOsqARJyVf1b7+/XXX/eyLPAWjsUgF+JKcPLgxIUPZPdJIfcPFBLBE2dpfZbIPO/cZOwFh3X4sewQkmMdvTwoO3RZcKPwBBkAv6Lgt0up/JCi5FH+eJeHmrxeh89z5tAq856G7IJfUvlPE9dB1kvdEgXo5yQWHf/8z//c2mjBbyTGGo7eMMegc7ChpU5KwTmHZ1JpySlTc85JpU9Tj+in7KsjG8BmEHqblsyA/tT5KDUfZaamnHUVZWrydRVZrbFu0OLtunyb0kcpso5ycmRTSr05ZWryRCpt5Bsk71K/Bi9qrvn7wY/afa2tC9EvKWkQc4YmdlVkp5bcS8GXPFq6oRbdmrymQVOVPtTSO3J0idQ5qI780WiXpv4beDwFJw1eCPX1emKTYZM69jr+Ya+U+5D95tv4XTmisWAzLXZM8rGBHGdReZOvBu45ukdOXg1cq4wxTTlRZ0zQn3Jilbf/4RTCySeRYIVEdcVdPWY+N+IQwnCO8ZTd63KM2mSGyICehIVNsiMeQ2M5QoXd8ERQEDVClA+DrJwknKvlicWxUTba5gwAObqrkHMMW4O9k0NIwui8MycIhXYOIQmT9QbekIeIl1tvvbVMfutvTdxahXb4wIDDkSH3AnljEhNOu0Q+MMDxgeDDERGMwThB/u3f/s17TzFiY4yizZ2SHB3nI27AAycJzjGM7XEi+gdnDHlwvMgRdPHPrc9EihFhRj4MYXI0y2SClsw4f+CrYMxuxx/kiycyypNjsQo5ooufJkm0mSgp8Aj92s5wj0MHB2ZoazlCKC4UTOXMc5+3k1MCAcRYCs4Cou5eeumluBgfSdTPsULlKe1sgk+0MKMNyCr4kYg9IrLKzj3y0Of0Ydmpwm+aKeZ/nJzIyNgxSF38/a1vfavlTEc5wWFYTjhbzz777ELuNvPRmuXfyw6hdjzFO5RDBAIKDfyMksMk2S6l8APvpSh5Jg8nIqzF63X4PGcOzZ33aKXGPE85qfxHXi1cB1kv8wKLEblTz/9D+W2XvvOd7/gIXsbvuuuuW8gdfe2yJX+XgnMOz6RWnFpmE3NOCo1aekQ/ZR/tqiMbeD+et/qlt2nJDOhPmY9y8pE3NeUY1bX5OldWa6wbNHm7Lt+m9FGKrKOcVNmUUmfIk1KmNk+EulOeg+RdDV6kjZpr/qb5sam+1tSFUviGPP2eM7Sxy5WdmnIvBWMt3VCbbg1e06Iptw/BXUvvSNU5qDN1DqojfzTapaX/0uaQeuGkxQuhvl5PNp1jKwn2P7lTxs/97d5j07tcn+FtlOQnSILv4qSBe4qeEOpMzauFa5UxBq0acoJy6owJ3idhp2ZzNcEc7QIKJuYa/f8bcQiFaAaM13Lnho/qIdyu/A+HBE6SMLCIgCCkLk54FzkujOPiUCDK3lUmvW984xs++oNyMOSzCyROqQOAdzSVQzlHspA7cFrtI5KmW6iZJm5x+9t9ZlcUji+cHxyrRtRBp8RRfueff35xxhln+AER8tEWjs2jDJxFHCXVLRHRIudoesMVfUUEjdyJMskrlEG0GL9zrA3HvrVLASvyUT+RYZ1SEAjkJZqMEM1yiicyoi7OPPPMyQzx4R0cMUwCYcc1TjWO14qTnKXqQ0Sps1uEEO98/etfbxnbifwgqqldIqIOJytl0nfQHKd+jxXqTmlnE3yihRltQH7g7KDf6Ve5M2uyiBv4jei3cgQa72smHC04vuFpjLxE/zChlhO7SjC8wQscOXnZZZdNFm0n91n5sY3DkomsnMoOIXDoFGnEePjUpz7l6yO6D4zapRR+4L1eSh55whjXmEcor1saVnkIzVq8XofPc+bQ3HmPNmrILspJ5T/yauE6yHoZ44xv5ADjhF235ahb6GNjRYhYlctFvaOZ76umFJxzeCaVjtQym5hzUmjU0iP6KftoVx3ZwPuD0Nu0ZAb0p8xHOfnIm5pyjOrafJ0rqzXmSU3ersu3KX2UIusoJ1U2pdQZ8qSUqc0Toe6U5yB5V4MXaaPmmr9pfmyqrzV1oRS+IU+/5wxt7HJlp6bcS8FYSzfUpluD17Royu1DcNfSO1J1DupMnYPqyB+Ndmnpv7Q5pF44afFCqK/XExs0tlzWXPxjozanu7RLbFrAsRGOjsNOyilDcdLAPUVPCHWm5tXCtcoYg1YNOUE5dcYE74+n1IhDSC5oL1ZbbTVvoMCIuMQSS3T8x10Y4R93WJS9p3QGg4p/KJ8hwWQ4fogYkgvVWxEW7Y5DSR0AlK2pHJYHAueEh+ia0I74qY1bXHb5s1wu5o9ZQ6ARqcPZvrmJXcbrym5jyqCPMVL3SkQUYcDmnXZOpFQlESHKnUGU08shRAQZx8WRd+edd25rHI8nMqJ1iKzolOBDoqa4s4EyOeYNh1mcUidw3kkVfHGd3DUU3xUR6u7nWKHOlHY2wSeamHFUJU49+pJIRLlo3UfUECHGrrJ+JgwhnK0AACWUSURBVHYfMIGF+6I4rvGxxx6bhASc4NwbRJQavM8/It/KSgl3EhEdRNRAu3bkOIR+8IMfFAsttJDHiGNAO0UYpPADjeml5JHH5CEo6MmHOnyeM4fmznsTW1l/nqecVP4jr6YMGVS9GMXCPIj8ok3tHMjxXYvdIjjAJSWltDeHZ1LqJE9qmU3MOSk0aukR/ZR9tKuTbCASvt3cUcZiUHpbXX0ntCNlPiJvar5Qbsozx6iuzde5slpj3aDJ2534VlN3S5F19HOqbErhiZAnpUxtngh1pzwHybsavEgbNdf8TfNjU32tqQul8A15+j1naGOXKzs15V4Kxlq6oTbdGrymRVNuHwbcNfSOHF0idQ6qK3/qtktL/w048+yFkxYvxHV2+5zjEKIcNouvuOKK3nbCpmPuySlv2quLe4qeENqUmlcL16pjTENO0Oa6YyLgNh6ejTiEQijwhAkT/P04RP2k/GN3fDfHBMonC1SiWYgc4YgyDPzseGU3PQaRdlE4qQOADtdUDnMHQlO4tWPkU045xTsyMCZzV06VMDjOUuSYLXDneCsM0L3Sv//7vxcrrbSSfwfj+6mnnjpJ3U0oiSeccELLIYTTkcm1nHImMt6N20GkULkdqRM4ZWkJPsoKqR9jhbpS2tkEn2hihpP24IMPbkVfwc/ILqLJOOaQc8rLE3jAuYknl+oRHQcd3OtDSDFOoJCI2Ntll128QzXcyUUE5S9+8YuQxV+yeMwxx/goNdrQLtVxCLW7F446UviBfL2UPPKYPAQFPflQh89z5tDceW9iK////6vKLkpI5T/yasqQQdVLn7IhJhyJ2unYx/guvU7HkoJJakppbw7PpNabWmYTc04KjVp6RD9lH+3qJBvY6JIyBw5Kbwt9UkdmUEbKfJSTL9CV8oR2Nosx3/Nv3333bRvFTlnafJ0rqzXWDZq83YlvNXW3FFlH36TKJvKmppQytXkilTbyDZJ3NXiRNmiu+Zvmx6b6WlMXAtOU1O85Qxu7XNmpKfdS8NXSDbXp1uA1LZpy+7CMex29I1XnoM7UOUhL/lRtl5b+G+PcCyctXojr7PY51yFE0MKmm27a0u+IGCqfdBXqq4p7ip4Q6kjNq4Vr1TGmISdos9aYCPiN5WcjDiGOtsJQOdtss00WOVEVTHa9EhWCcRQDCI4gGBbjKAb/sKN+lB1CTeDWCW+igoITjWOpGLS5KVzWxSKWqB8Url4pvkeI97jsHoN7SP1WEkO9uRNZ3A6cakR1xMdtpU7g1K8l+EJb+jVWqC+lnU3wiTZmHKmGIWbOOedsHQUIfy655JIFC09kT5UxEvok58l5pcixcF8UzirC/0k4pjgeDocRd2NxfxAOSWTtOeec09rNTVTRlltu6e8X6XTv0bA7hEweTuQaTV6vyuepSiQUV1UAebeO7OL9FHlEPpImroOql40c3CcWolWJ/uHesdiBTFs57pKzrDm+FOMzi6w6KaW9OTyTSktqmU3MOSk0aukR/ZR9oV3tZAO6TcocOCi9DdrrygzK6GV0IA8pNd/E3Gn/5xjVtfk6V1ZrrBu0ebsd32rqbimyjp5OlU1pXDExV0qZ2jyRQ98geVeDF2mrpkOI8prkx6b6WlMXAoOU1O85Qxu7XNmpLfd6YaylG2rTrcFrWjTl9mGMeV29I0eXSJ2DoK+u/KnTLi39N8a5F05avBDX2e1zrkPoN7/5TbH99tu3HEKd7jGvg3uKnhDalJpXC9eqY0xDToQ21x0ToZyx/mzEIcSZikR/YNDkmKsq0ScBeBRODKQ4G7i7gnPwOSc/vieISKGx4BDSxC3g1+4JptztFO7AwUAUDM7t8nf6jn7g2DcWXzgAOQ6uV4ovx8PYwKBHEIbUbyUx1Js7kcXt4Ig5lE1wDSlnAtcSfP0eK7Q1pZ1N8IkWZqG/eKJ4MAkuv/zyxfTTT++PYoO36V/ubLr77rt95E38TlOfORIuHK24zjrrFLfffruvimPh2P262Wab+eM1uSweJxZ07rnnnsVLcr8VxuCzzjrL37v2k5/8pCOJw+4QMnk4seu0eb0Kn6cqkVBcRQHUkF3UnSKPyEfSxHVQ9dIO5iLu8gv3oH3ta18rWIQEvYuNCt/73vf8sa7rrbdecdttt/FarZTS3hyeSSUmtcwm5pwUGjX0CJz+/ZJ95TaVZQPzSsocOAi9TUtmgEEvo0PAKTVfyJ/ypB2pEULafJ0jq6FTY93QBG+X+Za1RQrfpvRPiqyjnFTZlFJnyJNSpjZPhLpTnoPiXS1epI3aDiHKbIofm+prTV2I9qekfs8Z2tjlyE7waELu9cJZQzfUpluD17Royu1D8Eb21LVJUk6OLpE6B1EuqYr80WiXhv4LHXHqhZMWL8R1dvuc6xCK7/LC5sqJTPExzBq4p+gJoU2pebVwrTLGoFVDToQ286wyJuL3x8PnRhxC4RInFPL99tvPR/GkgIkhk4ESH8/EYCKCZb755isWX3xxfx5gPJgod6w4hDRx64U39+qEi84wJnFcX24qn82Icbq8M7lcZjyxYcAiqiFO/VYSQ925E1ncjgUXXNDzZSiLZ/w7u7Ix0HdKWoKv32MltZ1N8IkWZuU+wYjKWdNEIC6wwAKtKDpkGUct3XfffZPIp/L7Wn9zoR/3RGHYwNl9xhlneEM7u/+5wwfHFYoJx8RxXBz0ER1w/fXXF5yfz0XzHCvH5N8pDbtDyOThxJ5rgtdz+TxViYTiKgqghuyi7kHI3UHWS90kIoC+9KUv+UghNmfsv//+3oHNvMZdC5///OeL9ddf39/zx3nVdVMKzjk8k0pPaplNzDkpNGrpEf2UfeV2xbLhk5/8ZNIcOAi9TUtm0P5eRoeAUWq+kD/liUEg1SGkzde5slpj3dAUb8d8q6m7pcg6+jlVNqXwRMiTUqY2T4S6U56D5F0NXqSNTTiEKLcJfmyqr5vQMcGgW+r3nKGNXa7sbErudcOY3+rqhtp0a/CaFk25fQieWnpHji6ROgdBX0i58kejXVr6b2gDz144afFCXGe3z7kOIU6xYm2GjabdqVkauKfoCaFNqXm1cK0yxqBVQ06ENodn7pgI742XZyMOobPPPruYd955/QBYc801/X0/Za9vGWB+Z1crzBoiRnD8sFN+kUUW8Wfkt7s4nXLGikNIC7cytu3+Pvfcc73BGyHFPUBXX311T2cOzh6EV7jniWPT1l13Xd/PlMOilvMau6V77rmnZcD+9Kc/XZQjGPqtJAZacyeyuB1rr712K4IjlJczgWsIvkGMFdqa0s4m+EQDs9BXRN289dZb4U//5O9LL7202HDDDVuOUyIejzvuuMnyTvKi0h/0J3UFp+2uu+5acBYtO3Q32mijFr+9/fbbxYEHHuiNdjgeTzrpJE83kQBnnnlm0c34O+wOIZOHE5lJi9fr8HmqEgnFuQqgluyi7hR5RD6SFq6UNah6qTsk+ojjdBdddNFimWWWKZiXiKrefPPNfVv5vZceFsrq9Uxpbw7P9Kov/J5aZhNzTqCh21NLj+in7KM9nWTDIYcckjQH9ltv05QZtL+X0YE8pNR8E3On/Z9jVNfm61xZrbFu0OTtTnyrqbulyDp6OlU2pXHFxFwpZWrzRA59g+RdDV6krZoOoab5sam+1tSFUvmn33OGNna5slNT7qViHPIhR6rqhtp0a/CaFk25faipd+ToEqlzUFX5o9UuLf038C3PXjhp8UJcZ7fPuQ6huO+wtXL/eEhauKfoCaHO1LxauOaOsUCnhpygrKpjItAxnp6NOIQw8i+77LLeUTDTTDP5CJ/gROgELp2GMRMHEAOO9OKLLxY77LCDL4djmzpFWXCHEPXglOh0h9DWW2/tfydk7/TTT+9EhndKxec9cn9Iu6gXDMYc0USd/DvssMOK8l0duQNBC7eOjYt++OlPf1qsvPLKnnYupCaS65VXXuloMELxpz/A7uc//7kvCQfeTjvt5I8HBAOcQ0RXdEtEOFAvkQ9EXDzwwAOTZO+3khgqz53IrrvuumLFFVcspp56as9zYBGneBLoR4TQIMYK7U1pZxN8ojVZ0AZkDg5ReLycHn74YX9PD/IHHkce0eZ+JKJ9OCKTepdaaqnigAMOKD73uc8VXEr4xhtvtEi4+OKLffQk+bbYYgt/nBxHyrEA6paG3SFk8nBi72nxeh0+R4lMnUNz5z0t2QVaKfIojAktXAdZb2gL+tMPfvADLyOY2zlSF7nLs5tTOLyf+0zBOYdnUutPLbOJOSeFRi09op+yj3bVkQ2832+9TVNmQH8vowN5SKn5JuZO+z/HqK7N17myWmPdoMnbdfk2pYdSZB3lpMqmlDpDnpQytXki1J3yHCTvavAibQQ/rTV/0/zYVF9r6kIpfEOefs8Z2tjlyk5NuZeKMfnq6obadGvwmhZNuX2oqXfk6BKpc1BV+aPVLi39N+bvXjhp8UJcZ7fPuQ4hjujm2H/srMwznP4SkhbuKXpCqDM1rxauuWMs0KkhJyir6pgIdIynZ5ZDiKPcuMgcwyP/uMvi1VdfnQyvJ554othqq61ad9SstNJK/g6gd999d7K8KJRMWDh7OObk3nvvbeXhzg52ulPXdNNN549NIuQrTnhYiRyaZpppfL5wj0ac54UXXvB3gAS6uYSZ99oljlviuKiQ95hjjmkbEfD88897Q3HIx05KzhWNU3kggB1G2E5JC7dO5cffgwnOnHBxPfeVnHbaaT7CJz6yj3dwiCGUGaBEY+E4IpGPXVrhrpNZZ521wKvcCVvK4eireeaZp5h99tn9Z+43iFO/lcRQd85ERvtOPfVUf38Sjk88/mVnQlwevMkdQ50SuHJnDbz0xS9+sXjmmWfaZqXOcHk4x4k98sgjrXyDGCtUntLOJvhEA7MA3pFHHumd1iEyMXwfnjgxkWH0z7bbbjvJhA5P4wjm0jr6jc/tHMihrJwnsmL33Xf3DlfuZJswYYKPrvvZz342STHUDV0oHPARUUW0qSyPJnlJ/ig7hMC0PB7DO9wPttBCC3kM4juNwu/hmcIP5O2l5JHH5CEoTIxkqSsfKKcOn+fMobnznpbsoo2p/EdeTRkyqHppB5tt2KjBMZG9NmSQXyOltDeHZ1JpSi2ziTknhcYYFzYRoA91St30iH7KPuirIxt4v996m6bMgP6U+SgnH3lTE7yasq6iPG2+zpXVGusGTd6uy7cpfRSP6W66fKpsSqkz5EkpU5snQt0pz0HyrgYv0kbNNX/T/NhUX2vqQil8Q55+zxna2OXKTk25l4qxhm6oTbcGr2nRlNuHmnpHqs5BX6fOQVXlj1a7Yjrr6L8xf/fCSYsX4jq7fS47hNoFA4T3sVezNvvUpz7l/7FpL7aPauGeoicEmlLzauGaO8YCnRpygrKqjolAB/PGm2++6TeOcPzfBx98EH4ac88shxBAEEkSnCBf/epXfbh1GRUMolzgxyAIeddYY43ioosu8qBiqMQJhEGSu2twMmBkZPEcG2VvvfVWf+xJKGOPPfbw9dFB1MFkx/moOJ8whpKPsxrxgDLo2BlLXo45w1gSyomPNqNN/B6cVTAvv2OAJT877Rm0lIXRn/wIKC5pXm655Vr1ggUDLXYMvP/++8W+++7bqheHFwzVKWnh1qn88vf0x2KLLdaib+655y5wgBEV8ZJcTs/uYhx+Dz30kMcEnEN0UCiL9hCVFSIocKZhGAf3cnr55Ze9w4NFFfebPP300+UsxQUXXOCPCAT71Vdf3R83OFkm+YI6uBch9GmnSC7e5SzMcPRW2aAfyo4nMiJ6OG6rXRvoX3ZrbLnllv5uF6LT4miNUB7He2266aaePniJSSHmjZCPJxEfAb8dd9yx431O3BvDmf60mUgQ+imkQYwV6k5tpzafaGAWsOMYNngbPNv1ETs6wJvoQhy/sVOXxSSXBHJ/D+HAxx9/vJdx7coJ9eU8uWNr/vnn931ONBq0xvVTFnIDPgy8sfDCCxdXXnllz2rKilYn5zcFIe+4xw3eQ5bfcsstbctP5QdkAXeXhfEL/eWJ1uThRIi1eL0On+fMobnznpbsAq1U/iOvFq6DrJc56pJLLimWXHJJfzTcjTfeWDC2kEsc34qDmvkJXQkdB71IQzal4JzDM2CYknLK1J5zUujT0iP6LfvqyAZw6bfepikzoD9lPsrJR97UlLquCuVp8nWurIaGuusGTd6uy7cB027PFFnH+zmyqVt98W+pZWryRFx/r8+D5F1oq8uLlKG55u8HPzbR15q6EJimpH7PGdCkiV2u7NSUeyn4aumG2nRr8JoWTbl9qKl3pOoc9HXqHFRV/mi1S0v/jfm7F05avBDX2e1z2SHEpl2iD8uJdRaBA9ttt50PWMBGzObdOGnhnqonUHdqXi1cc8dYwEdDTlBW1TER6GAdzYZ+rmrYbbfdvM8BbMZiynII4RwggiEY8TCS4ixoZ2DA2L+r3HsxwwwztPITQYKR/Oijj/YGTBwkHB+GwROjfdnQ+dxzz/kjmjDEUudcc83l3yWKiMvU6STo4eiuYAylvPPPP9/fsYEhF4UVhe/www8vMPRTDo4GzphmcLLbnnLiaAtCzBZccEGfF0M9kTTkw2B8zTXXFHvvvbd3MHF8U9i5zZFOOBE4j5gBQEL5CJeJUS+CAZra4RWYSwO3UFavJ3gffPDBBf3CEW7QSMQQET9EoNBOjLaLL764N3ajfIe2xWXjJOL4N5wuXGh97LHH+iiiEM2FYoIDkAgkImpw/nEcVtnhwiAjD44paMHhxrEA7fDCEQj+5OMfXnrqKCf6HiM+xnTyEXHGLupymTGvwW84BRHyOCihi/zwEv171FFHeTxwUDIBlhN5b7755oL7swJ9OAqC0zHOD54cBRZ4fOONNy7uu+++OIv/TD7aESLhPvOZzxR33HFHqx0x/dTZj7GS004aocUnWpgFkJkw4FsuqcVZHfMln5m04VnuvLrssssmiQC69tprvfwJ/Yy84+jLcOxlqKPqE0UQpzTjE6Mv9bVL8BuOGvIhczpFmcXvwruM80B7u+M2yY8zHIcNcoK8yDqO2ItxIl8qP5APWcr9JqHudhGWlDme5SHt1+T1OnyeM4fmzntasiuV/7RxHVS9tIN+YQ5n3mbjwRJLLOGP9iNSmjkMJy8bbphX2Z120003+Q0NzJVVldrU9ubwDG1JSbllas05KbSRJ+blunpEP2VfHdkwCL0txpk5pKq+Q5+lzkep+SgzJ+Wsq0K5WnydK6upX2PdoMXbdfg2YNntmSrrKCNXNnWrN/yWU6YWT4S6U56D5F3o0+BFytFa8zfNj9BK0uxrTR1zInW9/x/EnBGo0sKuiuzUknuhLd2eyA4t3VCLbk1e06Aptw+19I4cXSJnDqoqf7TaFZdTV/+Ft1Nx0uCFbmMp/q3sEMIuw0lJzEXYSkg8mRuxhbJBF/sRNuSyzSTGq44em6Mn5OTVwDV3jIGfppyoOiagg4TNjQ3f9A/2NSKO2gUBTMw92v/3dAhh1MejSNQNx33B/MGIx9FfGApxcrwkESVlgzdGe5wpc845ZyviJrzLE+MpzgYMsQyecqJudshzSXKI2KFDcDzgNODSZHbHcocGjqAQJYRziCOe+C0MUAyY5AmGd5xQGOw32GADH7oMA4aERxpnFQbQUCbOJJw/HNuEYwenFCFt1MU/nCgYZMHjscce884mHE1EDYQ2UyfH1WGIJfqGgdku1cWtXZmdvsPBgTMF+nE2gG+gl88zzzxzsdpqqxU//OEPCy6w75Qw8OIBn3feeb0zDWPU7bff7qNd+I0oCvoLfqB9sTEKHMDjwQcf9A7A0NfgD8YIpWDAInQPIYrRPRxVB71rrbVWcfnll3s+xImD84YICIRw7DiCZ4m0wWDOPVBMOCT4BF5j4OMcILqNKCbC2u+55x5PGzyEhxi+oQzKj1NoB+MBA3c43g36PvvZz3oj+otyD1PYqU2buYsoHItIPuoFK3YWgDdjgIkGobSu3NEU+gYDyIknnuixoLx+jhV2m0N7SjtjfPhch0/Y3a6JWaAN/mdscxE7kWaEynIsIjLp8ccfLw488EDvyKRfyveEXXHFFZNECtI/22yzjS8jlF/nCU+hVMCT4Z6vduXhyMKhw1GMOKaD3GuXF37B2fntb3/bO7kCTy2//PLeaAyPMoYog0gDooFCtBt5Ob6TI27ABh5N5XvGG3MJEXaM6xBxRJk4OH/84x/7KMuynBlv8pA+a4LX6/A5NPWaQxmbbLLInffqyi52mr4k+keKPNLElTkpVQ5q1hvrWSwwwJtFR9j0EMZzuyf6DPoUegpzf3mBQj93SqnjPKavF8/Eelenesvf55ZZZ84p193rbw09Iq6jX7Kvk2xAF+40BwZ+GITeVldmsDbgeNSU+YjFX0q+8rwV92P5M/RXXVeFsurwNTpcFVkd6tZYN2jwdie+TdHdQlvaPQNvp8wp8fu5sil+t9PnnDLr8ESn+svfD5p3y/Ro8GLdNT86M6kpfiy3mb/r9nVTOkk7WsN3YVwNYs4Ia/262NWVnRpyL+DZ7amtG9ahuyleq0pT1T6sq3dgT2JuSlkDh7GSMwdVlT912xVsrVr6L/bBXJ2rKi90G0Ptfis7hLB5Yr8g6AB7I8EFN9xwg79Shc2z2IMIYGi31tLCHTpz9IScvFVxrTLGmpATVcdE6Ps4ChnbdDc7XHhnVJ9TQLgYDjomWeQ4OYbEiVHQidHFyWJ/krziKHELLLCAk6PH3Oabb+7EoD7J72I0d2Loc7Iz1YnR0onAcGKUcGJU9HllN7uTiB0nkTiTvBf+kMWYE0O/kwuunIRu+XfFKePEAeDkeC0nDhcngsPJHRdOjOtOHAFOBqiTMD4nEUy+HsoSY6QTYezEgOsok/qgmfo33HDDVr5QrxjknThBnEQHODCAZnFQ+DaKU8O3WY5R8nVCgzgd3CqrrOJmm202Jw4ET7Mch+fpCWXypF6JPnLiBHASguZpjX8Pn+viFspJedI+cTj4togh3ImRxokzyInDzuMsx+05iexx4kzrWhz9K/fpeH6BfhJ4iCLmxODuMaJPxBA8STliVHMS4eBk546jfhGSrd+hYZFFFnFypJcTh4iTiDQnUVpOHJROBHMrHx/ESejE6efk8nM300wzeVooE/6I2RxaxBHp6Edx7rTaJZOQEyXbyZ0xvh7eEwHlxFHm+1+EgROHqOcZmQAm41nawVgRR5iTSd/JhD4JfeLE8TwvE4QTx4+T6CdfF+/F9IkTrlWPRKX4dtA/4hiaJJ84Rp1Ex3l6xJjv+bofY4WxlNpOifKaBAP+qMon4oxRxwx65P4yP2bpZ+oAf3E2er4Q56OTidzJUYNOnCJOnL+80krwuUQkOlEEnDhRPK+tuuqq7vjjj/dyrZWxxgdkrxwB5yQKz48Dxma7hHxjfAS+bpeH78Th5eXpAw88MNkYQsYhj+XyQyfOJc97otx42cs4DkmMz55HxUHqxNGdxA/IO3EwOYkO9OMcWR0n5LoYq90OO+wwGXbjSR6CSRO8XofPoanXHCrRbJXnvTrzvGz+cHfddVff5a5sJvEyeVDynj4hwSuyw9nLCMYU8oF5i/kM2cW4Df/4jnmJuUycuk6iUx3jLiXlzG9B7vfiGfTA3FSlzKpzTi5t5K+rR5Tr7Ifs6yQbaIsYS9vOgYPW2+CDOvoOY4K5rdd8xLwrG5F65ms3b5X7Mvxdd10VyqnK12KgqCyrQ90a64a6vN2Jb1mr9NLdQjvaPavIOsqpIpva1R9/l1tmVZ6I6+z2edC82442DV6ss+YPOnlT/NiuzXxXp6+b0DE70Rm+H/ScEdswqmKnITvryr2AZ6+ntm5Yle4mea0KTXX6sM5aZf3113dyskuSLpG6rsaeFPTtOvKnTrtiW6uG/ostJUU3K+tcVXih1xgq/44NXJwMTqKC/E+soWQzse9T2Rjg11/oltggWSNiY8bW3Clp4Z6jJ+Tkhe4quFYZY03IiTpjgrajF1AGvgDs2RJ16eTKEG8T5vexlHo6hLQai4ECZUDCx7zzBSeS7HpPApXBxeTNwhRjPsZaHAVxwvCBw0p2/XmHA2UHJS3kQ1BhkMSxhPMAozyGkU6J/DgFMO5jLJZL1b2xOJTLb7yPETV816msqt/XwS23TnCmTThlMPiCMwbw3Lbh3BDvsEM48plywAin2qgknGI4YOAVPsN38KxEu3XlmUG3b1BjpUq7h4VP6F94E+c2441+R07hmMSJh2LWzXBJO5jIeE8ijPzYkWMxHc48jQR9Eo3gZR7jqFNi7OJwl8i0yZyVnd4Zte9NHlbvsbp8Ts25c2gOtVqyK6fOUc9Lf6AXsekGGbaebDRBJ0FfYg5mYYUDCLnAE8MZepJEyHrZJkfKOTmmtFEYmuCZqmX2e85hzGnpEU3Kvk6ygTHJfNJrDmyUgboUbjJjIjj95uu4S+iDuuuGqrzdiW9Tdbe4HVqfq8qmbvVXKXOQPNGtLeXfNOmsy4vgDC9XXfMPih81MSz3z1j/e5DYVZV7KX0CLzelGzZJd0rb2uXpJ03DqnfUlT/a7YIeLf23XZ93+q5JXig7hCQyyPEPmynzBrYg7EXYi3EgpNhPtXDP0RNy8gacm8Q11KH9rDsmoIfgA+zi2MMJOEnpU+129KO8vjmE+tEYq8MQMAQMgUEhIEeweIeQhAk7uX/LOxEHRYvVawgYAmMbARYRyBw5+tFvhJFjSh3Rib0SCwEiTuWYBx9lLfcE9nrFfjcEDAFDwBAwBAwBQ8AQGHIETDcc8g4y8kYWgU4OIZw/lgyBUUbAHEKj3HtGuyFgCAwcAXaYsSOfIyaJQNx111390YUDJ8wIMAQMgTGLALJG7rJzl112mSMiUe4687vUUhrMsZEcn8uRqRz3YMkQMAQMAUPAEDAEDAFDYLQRMN1wtPvPqB9eBMwhNLx9Y5TVQ8AcQvXws7cNAUNgHCOAMwjl++KLL3ZPP/20Py+W+8Tis6rHMTzWdEPAEGgIASJ8TjzxRC9/TjjhBLfPPvskOYQ4VlcuFfUh8NzNx/nXlgwBQ8AQMAQMAUPAEDAERhsB0w1Hu/+M+uFFwBxCw9s3Rlk9BMwhVA8/e9sQMATGMQLcXXbRRRe5Rx55xG233XZu7bXXHuo7psZxV1nTDYExhcBpp53mTj75ZB+duO2227pwuSn3K5bvRuQIEc5S5l6hBx980N15553+wtPNN988yYk0poCzxhgChoAhYAgYAoaAITAGETDdcAx2qjVpKBDgPpnDDjvMnXfeeZ6eQw891B1xxBFu9tlnHwr6jAhDoCoC5hCqipy9ZwgYAoaAIMCliVNNNZUpBMYNhoAh0DcEbrzxRn9k3AMPPOCIVOT+oK233tofVznrrLO2nEJcsE5UEPcN4bgmopF8OJGmn376vtFrFRkChoAhYAgYAoaAIWAINIeA6YbNYWslj28Efvvb33oH0IUXXuiB4L7oo446ys0///zjGxhr/cgjYA6hke9Ca4AhYAgYAoaAIWAIjCcE2KnG0SAXXHCBe+GFF7zTh4jFaaed1s0yyyxupplmckQGvffee47vJ0yY4DbaaCO38847u6WXXrrlMBpPmFlbDQFDwBAwBAwBQ8AQGKsImG44VnvW2jUoBP70pz85jot7+OGH3SmnnOJPWYCWDTbYwB100EF+Q950003nPvGJT9jaalCdZPXWQsAcQrXgs5cNAUPAEDAEDAFDwBDoPwJ//vOf3f333++uuuoq9+ijj7o333zT8R0RQ9NMM41fnMwxxxxuhRVWcNwXtNJKK9kRcf3vJqvREDAEDAFDwBAwBAyBviBgumFfYLZKxgkCzz//vLvnnnvcTTfd5J588kn34Ycf+pZPPfXUbsUVV3RrrLGGW2qppdzyyy/vWHNZMgRGDQFzCI1ajxm9hoAhYAgYAoaAIWAIfIQADqDXX3/dvfrqq+61117zDqG5557bLbjggj5aaMoppzSsDAFDwBAwBAwBQ8AQMATGCQKmG46TjrZmNooADqHnnnvOESnUKc0222zeKcRpDJYMgVFDwBxCo9ZjRq8hYAgYAoaAIWAIGAKGgCFgCBgChoAhYAgYAoaAIWAIGAKGgCFgCBgCmQiYQygTMMtuCBgChoAhYAgYAoaAIWAIGAKGgCFgCBgChoAhYAgYAoaAIWAIGAKGwKghYA6hUesxo9cQMAQMAUPAEDAEDAFDwBAwBAwBQ8AQMAQMAUPAEDAEDAFDwBAwBAyBTATMIZQJmGU3BAwBQ8AQMAQMAUPAEDAEDAFDwBAwBAwBQ8AQMAQMAUPAEDAEDAFDYNQQMIfQqPWY0WsIGAKGgCFgCBgChoAhYAgYAoaAIWAIGAKGgCFgCBgChoAhYAgYAoZAJgLmEMoEzLIbAoaAIWAIGAKGgCFgCBgChoAhYAgYAoaAIWAIGAKGgCFgCBgChoAhMGoImENo1HrM6DUEDAFDwBAwBAwBQ8AQMAQMAUPAEDAEDAFDwBAwBAwBQ8AQMAQMAUMgEwFzCGUCZtkNAUPAEDAEDAFDwBAwBAwBQ8AQMAQMAUPAEDAEDAFDwBAwBAwBQ8AQGDUEzCE0aj1m9BoChoAhYAgYAoaAIWAIGAKGgCFgCBgChoAhYAgYAoaAIWAIGAKGgCGQiYA5hDIBs+yGgCFgCBgChoAhYAgYAoaAIWAIGAKGgCFgCBgChoAhYAgYAoaAIWAIjBoC5hAatR4zeg0BQ8AQMAQMAUPAEDAEDAFDwBAwBAwBQ8AQMAQMAUPAEDAEDAFDwBDIRMAcQpmAWXZDwBAwBAwBQ8AQMAQMAUPAEDAEDAFDwBAwBAwBQ8AQMAQMAUPAEDAERg2B/w8AAP//JvWTIwAAQABJREFU7J0FuCTF9beLkBB0CcF1cQ0S3N3dfSE4BA0uCYuEAIHgITgEd0sIbsFhcfeF4BI0IcTqO2/lq/n37e2Z6Z6puffO7K+e596x6uqqt6RP1alzagxvwSmIgAiIgAiIgAiIgAiIgAiIgAiIgAiIgAiIgAiIgAiIgAiIgAj0LIExpBDq2bpVwURABERABERABERABERABERABERABERABERABERABERABEQgEJBCSA1BBERABERABERABERABERABERABERABERABERABERABERABHqcgBRCPV7BKp4IiIAIiIAIiIAIiIAIiIAIiIAIiIAIiIAIiIAIiIAIiIAISCGkNiACIiACIiACIiACIiACIiACIiACIiACIiACIiACIiACIiACPU5ACqEer2AVTwREQAREQAREQAREQAREQAREQAREQAREQAREQAREQAREQASkEFIbEAEREAEREAEREAEREAEREAEREAEREAEREAEREAEREAEREIEeJyCFUI9XsIonAiIgAiIgAiIgAiIgAiIgAiIgAiIgAiIgAiIgAiIgAiIgAlIIqQ2IgAiIgAiIgAiIgAiIgAiIgAiIgAiIgAiIgAiIgAiIgAiIQI8TkEKoxytYxRMBERABERABERABERABERABERABERABERABERABERABERABKYTUBkRABERABERABERABERABERABERABERABERABERABERABESgxwlIIdTjFaziiYAIiIAIiIAIiIAIiIAIiIAIiIAIiIAIiIAIiIAIiIAIiIAUQmoDIiACIiACIiACIiACIiACIiACIiACIiACIiACIiACIiACItDjBKQQ6vEKVvFEQAREQAREQAREQAREQAREQAREQAREQAREQAREQAREQAREQAohtQEREAEREAEREAEREAEREAEREAEREAEREAEREAEREAEREAER6HECUgj1eAWreCIgAiIgAiIgAiIgAiIgAiIgAiIgAiIgAiIgAiIgAiIgAiIghZDagAiIgAiIgAiIgAiIgAiIgAiIgAiIgAiIgAiIgAiIgAiIgAj0OAEphHq8glU8ERABERABERABERABERABERABERABERABERABERABERABEZBCSG1ABERABERABERABERABERABERABERABERABERABERABERABHqcgBRCPV7BKp4IiIAIiIAIiIAIiIAIiIAIiIAIiIAIiIAIiIAIiIAIiIAISCGkNiACIiACIiACIiACIiACIiACIiACIiACIiACIiACIiACIiACPU5ACqEer2AVTwREQAREQAREQAREQAREQAREQAREQAREQAREQAREQAREQASkEFIbEAEREAEREAEREAEREAEREAEREAEREAEREAEREAEREAEREIEeJyCFUI9XsIonAiIgAiIgAiIgAiIgAiIgAiIgAiIgAiIgAiIgAiIgAiIgAlIIqQ2IgAiIgAiIgAiIgAiIgAiIgAiIgAiIgAiIgAiIgAiIgAiIQI8TkEKoxytYxRMBERABERABERABERABERABERABERABERABERABERABERABKYTUBkRABERABERABERABERABERABERABERABERABERABERABESgxwlIIdTjFaziiYAIiIAIiIAIiIAIiIAIiIAIiIAIiIAIiIAIiIAIiIAIiIAUQmoDIiACIiACIiACIiACIiACIiACIiACIiACIiACIiACIiACItDjBKQQ6vEKVvFEQAREQAREQAREQAREQAREQAREQAREQAREQAREQAREQAREQAohtQEREAEREAEREAEREAEREAEREAEREAEREAEREAEREAEREAER6HECUgj1eAWreCIgAiIgAiIgAiIgAiIgAiIgAiIgAiIgAiIgAiIgAiIgAiIghZDagAiIgAiIgAiIgAiIgAiIgAiIgAiIgAiIgAiIgAiIgAiIgAj0OAEphHq8glU8ERABERABERABERABERABERABERABERABERABERABERABEZBCSG1ABERABERABERABERABERABERABERABERABERABERABERABHqcgBRCPV7BKp4IiIAIiIAIiIAIiIAIiIAIiIAIiIAIiIAIiIAIiIAIiIAISCGkNiACIiACIiACIiACIiACIiACIiACIiACIiACIiACIiACIiACPU5ACqEer2AVTwREQAREQAREQAREQAREQAREQAREQAREQAREQAREQAREQASkEFIbEAEREAEREAEREAEREAEREAEREAEREAEREAEREAEREAEREIEeJyCFUI9XsIonAiIgAiIgAiIgAiIgAiIgAiIgAiIgAiIgAiIgAiIgAiIgAlIIqQ2IgAiIgAiIgAiIgAiIgAiIgAiIgAiIgAiIgAiIgAiIgAiIQI8TkEKoxytYxRMBERABERABERABERABERABERABERABERABERABERABERABKYTUBkRABERABERABERABERABERABERABERABERABERABERABESgxwlIIdTjFaziiYAIiIAIiIAIiIAIiIAIiIAIiIAIiIAIiIAIiIAIiIAIiIAUQmoDIiACIiACIiACIiACIiACIiACIiACIiACIiACIiACIiACItDjBKQQ6vEKVvFEQAREQAREQAREQAREQAREQAREQAREQAREQAREQAREQAREQAohtQEREAEREAEREAEREAEREAEREAEREAEREAEREAEREAEREAER6HECUgj1eAWreCIgAiIgAiIgAiIgAiIgAukIfPXVV+7zzz93Q4YMcRNOOGG6hJVSUwKfffaZ+9vf/uYmmmgiN9544zWNrwgiIAIiIAIiIAIiIAIiIAJ9CUgh1JeHPomACIiACIiACIiACIiACIhAIQEUQbfccot7/vnn3RprrOEWXXTRwnj6sjME7rnnHnfXXXe5+eef3y2//PJBKdeZOylVERABERABERABERABEehNAlII9Wa9qlQiIAIiIAIiIAIi0HMEsAz44osv3Lfffuv+9a9/uX//+9/uv//9r5tyyindxBNP3HPlVYGaE/jmm29Cm+A1ton//Oc/bvLJJ3eTTjqpG2OMMZonUjIGlkFXXHGFu+mmm9xGG20U/r73ve/VriYPX3/9teP+3/nOd8K9ub/3vs/f+OOPH6xbYt6IT9r/+Mc/wjXxWhKmfcfrxxprLMe1vGYD5ea+9AvSjNdzHdeTx6LrsmmUfd+fvIvyBKuLL77Y3XzzzW7ttdcOf5RNQQREQAREQAREQAREoPcJIN8Sohxdr8TIwMwVkYu/+93v1otW+75surULuvyNFEJdXoHKvgiIgAiIgAiIgAiMLgTuv//+sBj/6quvuvfee8998sknQcg/5JBD3LBhw0YXDCpnhsCTTz7p/vCHP7hnn302tImPP/44KEb2339/t+OOOwZlSCZ6y29R1tx4443u3HPPdcstt1xI+4c//GGf9MjL3Xff7cgDk8oxxxwztE+UGPwR+G6llVZySy65ZC1vtOPbbrvNPffcczVlEhNX0mAiyyuT2VlnndWtsMIKbrrpputz33fffTcoSF544YUwOUZhxPVRYcp1K664ohs6dGif61r50F+8G+UN5dkpp5ziRowY4bbZZhu38soru7HHHrvRJfpNBERABERABERABESgiwkgD+M6GGt9XAfzlw/Ivn/961/DH/GQsccZZxw3ySSTuB/84Adhs9i4446bvyx8/vDDD8MGKzaUTTDBBE0VToWJdNGXUgh1UWUpqyIgAiIgAiIgAiIwOhPAVRQL52+88YZ75JFH3Ntvv+1mn31296tf/cqtt956ozOahmXHgoRJFJYizXbTNUxoEP740EMPuVtvvdW99tpr7uGHH3avv/56sA469thj3dZbb50kx+ww5D6//vWvgzXa3nvvHZQz+cQffPDB4E7u5Zdfdo8++qgbOXJkiMJEdPrpp3ezzDKLm3rqqd0GG2zglllmmdpuxXfeecf96U9/co8//rh76qmngmLo73//e7h2iimmcHPOOWdQ5iy22GJutdVWc9NMM02fW6Mgveqqq9wdd9zhUAqhkOKeU001lZt55pnDNeuuu66bdtpp+1zXyof+4F0mX7A9+uijg2XVnnvu6RZaaKGgNCtzreKIgAiIgAiIgAiIgAh0DwHmMsjLyPzIuWuttZabb775+hQATxIvvvhikImJx5wAC3o2Y0022WQOOXqTTTYJMjieJfJWQ8jR/M0111xhAxbeBri2V4MUQr1asyqXCIiACIiACIiACPQoAayDDjzwQHfRRReFc1yGDx8eFoR7tLhtFQtrCpQMWLjMM888QVnSVoKD9GIUKPvtt587/fTT3eKLL+6OOOKIMJlLkd3333/fHXbYYUHBc/DBB4eJZKN0//nPfzqs1rBi4T3n3XD96quv3nRied1114W8U2co8LB0QgGVt0Yquv+XX34Zrv3973/vllpqKYeihMlv3sVc0bVVv+sk77J54TwhlMEsCMAI5ZmCCIiACIiACIiACIhA7xBAlsYTwIUXXhg2tmEdPu+88/YpIC7F2TR46qmnhg1WUZHD/Cda23MBsiIbxnbYYQc344wz9tkox+Y5ZEvkaDZybbnllm6GGWZoKrv3yUgXfZBCqIsqS1kVAREQAREQAREQARFwDrdVP//5z4ObrD322MMdcMABwXJDbEYlgDs1lCOffvppsKhgZ1wvBixGDjroIHf55ZeHCRztY7bZZmu7qOxIRPF42mmnuU033dTtttturp6riezNTjzxRIeVEu4ncGmGQgjlTLOAldGhhx7q7rzzzuCu4rjjjnM77bRTs8vC75whRHz6B8qgpZdeutR1rUTqFO8qeUEp9ctf/jLs5kQhhOVV9kynKmkprgiIgAiIgAiIgAiIwOAigDIIC3oUPRNOOKHbfffdg+V8NpfIv1deeaU7+eSTg0s5XCWj0MHC/y9/+UvY0IV7ZTbJofTB1RybyHbeeedCt3NYw//ud78LLpq33XbbkBaum3stSCHUazWq8oiACIiACIiACIhAjxPAPdaRRx4Z3IThNmrXXXcdxey/xxGUKh474g4//HCHcoLzY7CmWGeddUpd222RcPGA0gW3cVjn7LPPPm7IkCFtF+Oll14KykcUO7BcfvnlS6V55plnBgXcW2+9Fc4LQinH2UPNApZBKLNuuumm0KaPP/54h9KzjKs/rj3vvPOCtRyKv05YBsX8d4p3TL/s6y233BLqBXd81HsKJWDZeyueCIiACIiACIiACIhAZwgwj3n66afdMcccExQ5bADERXA+PPHEE2FeiJUQCiPO6hx//PFDNJRCKJSQy9kk99FHH4XvsTBiLrnmmmsWyti33357UELhXWGXXXYJLp/z9+36z6YdUxABERABERABERABERCBriDwn//8x5tiw5sLLW+Lv/6aa67pinwPRCbNtZ7faqutvE1YvPna9o899thAZKNf7mk7+fx0003n7dBYb0qRJPe0iag/6aSTvO0y9Oa6zZtSqHS6ZlXk7XyrwP7HP/6xNwVPqWttV6K3iWy4jnozhae33ZFNrzUf6d6sg7xNmr3tgmwav90IneDdSp7s4GBvCjNvbj9CvZtFVyvJ6BoREAEREAEREAEREIFBRMDOyAzzGOZ75i7OF8l45hLO24Ywb5uuvCl8PPPEomDun70pi7wpioKMbRY/YT7J9UWBezEHWHjhhb1ZJ3lzy1wUrau/Q8umIAIiIAIiIAIiIAIiIAJdQeCzzz7zO+64ozeLCb/GGmv4Rx99tCvyPRCZvP/++71ZtARWe+21l2cy1IvBXEV4c/3gv//97/tFFlnE20GySYpph9d68x/uzfWEN6u0SmmiqLSzbcKkk+uvvvrqptebCzT/m9/8xk8zzTQ1hZBZC3nb8djwWtv96M3FnLedk952NDaMm+LHTvFuNW8XX3xxUL6ZpaCnzhREQAREQAREQAREQAS6lwCyr1nX+2mnnTZs/DGL+8LCvPDCC/4nP/mJN4t6z+aoRgFZ2c7YrMnYP/3pT725lKt7iXkJ8BtttJE3l8/+xhtv9Mi/vRSkEOql2lRZREAEREAEREAERKDHCYwYMcKvttpqQcmBZQBWMArFBOxQ1KDMsDNv/CmnnOKxeOnF8MYbb3hzkRYmeJtvvrl//vnnkxTzuuuu81j32NlB/rnnnquU5s033+wXXXTRkCcUPCgtGgWUOvfdd1/YvYi1C9ZB/NnZOE0tkz755BNv5w6FOm6mPGqUh7K/dYp32fvn42H5tuqqq3pzI+LNhVz+Z30WAREQAREQAREQARHoEgJY+SCDL7DAAn7OOecM7+tlHXl7+PDh3s7grBel9v3HH3/s7UygmozN3OHZZ5+t/Z5/Qz5+/etf+0knndRvttlmyeYX+fsM1GcphAaKvO4rAiIgAiIgAiIgAiLQkACCeN70//LLL/c/+tGP/DjjjBNM+YvcBzRMdDT5EeUPEyRcIzSbTDVDUlQPza6Jv6PoIC/5eoy/x1d+Jx7xq4bbbrvNL7744h73D1jUYEUWA2nSRqqmyzUoWSaYYAJ/4IEH+k8//TQmWer1z3/+c3BfgVLHDq/1Z599dsPryLP5Mvd23pPfeuutg8KTa3faaSc/cuTIutdSPjtIN5S7v1wCdoJ33QKW+MH8wfvtttvOjzfeeIFfGRd7JZJVFBEQAREQAREQAREQgX4mgIvmHXbYwX/3u98NFjp2jlDdHNj5QP6RRx5pah1EAsw19t13Xz/mmGMGpdA222zjX3vttbpp8wNeB7AQmmyyyfzpp5/u67mYa5jIIP1xDPJlkw0FERABERABERABERABERhwArbA7T7//HNnVg/O/DU7E9qdLco7OxsmvNo5Kc7cAjgTzJ2dJeTWX3/9Ac/zYMiAnaXiTKngTPERsgM729XmTFngll56abfbbrs5c2EWfjPXam7iiSd2toBeN+uN6mHCCScM19nCu7PJmvve975XmA55MDd1jrwRb8opp3S2y85xfwLXm6Il5NvcpTnuOdZYY4W8Ub+m9CtMN//lGWec4eysHWeuItyxxx7rhg0bFu7JffkOJtzTzp0K7cYspvJJjPLZLM+cKYLctddeG9I0txKFh86OcuH//4IDbH/xi18427kY7k2bpQ6KAvnjoNunnnrKrb766s7czTlzHRd4UJZDDjnEmf/0okududBwdp6Ps/OKnFlHBX6FERN+2Qne7WSP6ay5FQnjgrkNCfU29dRTt5OkrhUBERABERABERABEehnAsh0119/vbNNUu6ZZ55xBx10kNtnn33cD37wg7ZzgrxNerb5KswNzN20MwVRmHfUS9wURu7ggw925jrabbjhhkG2n2eeeepF76rvpRDqqupSZkVABERABERABESgdwl89dVX7sUXX3RmgeDsbKCwAI/Sgj9zv+XMJZQz12fu3HPPDQvnZgHj7LDP3gVSsmRMnlAioFRAsUJAGWKu05xZT7iZZpopKBSigoXP5gatpiDK38Z25gVFQ716sHOJgqKFukJRYRZbQXGXTeebb75xN910U8gTSh8UQ0ygUKyYGzZHXZO/e++9N0z47EwoZzv33Ntvv+1mmGEGx8K++fluqLTifiiVUJjQLkifiR7KgLvuuss98cQTIUukTbrmui2ku+yyyzqznMpmd5T3dv6SMwsh9+677wbF4wYbbDBKnEZfmN/xMIE0lxchGso5c/82Cid+5B4oWWaeeWZnLincMccc41B8osxC4YliKSrzsvek7BdccEGoY3N74WaZZZbszx153yne7Wb2oosuckcddVRo6xoX2qWp60VABERABERABESg/wn87W9/c8hxv/3tb92QIUPCpizmBCkCG+f2339/d84557jJJ588yNtmld9ww5dZBIV5xqmnnho2liFrkh82LHZ7kEKo22tQ+RcBERABERABERCBHiCAkI4C4ayzzgqlQXGAtQSTgVdeecXZeTjBcsh8PTs7a8XZ+UHugAMOcFNNNVW/lZ6dZSyIY8nSqYAlDVYy5v6s9C1QCD355JPOzrlx5uosXHfPPfe4P/3pTyG/7Ghbcsklw/coR1CYoJTBCicfqAcmOyjkCEX1QBrs2qO+UMawww4rrmygjm644Qa33HLLuVVWWSXs9DvppJOC9c72228frGHM33dQ9K2xxhrBcojrL7zwwmDtM8UUU7jDDjvMobzhfvWCnWcTlEBYQtnZUm6llVYKyjCUI3zGsoxgZ/gExY65bwvpEq9Rupdeeqn75S9/GViRjyWWWKJeFgq/t0Nqg6UK6RBIg12Ieass6uuSSy5xH3zwQVD+zDrrrME6CEsn83Xu7GycMDFGIZoPWBSRvrmycOuuu27D8uSvbfVzp3i3mp943d133x04oQil/a6zzjrxJ72KgAiIgAiIgAiIgAh0AQHmecwt2OS2yCKLBAvwlVdeOUnOmbuQNvOXtddeO2y4snOKmqbNpjPkcrwHIMsz/4zzi6YXD+IIUggN4spR1kRABERABERABERgdCCAazEW7Nl9hQIIiwgWwlGOxMCCLy7isChhVxYuwnDBlY0T43bqFUsOFuFZvEcJkzqgoEBJM//88wdFRKvpY2mDC60TTjjBTT/99GGBnIlPsxDrAWUbE6R69QB76oGA0mTPPffs46oMpRkWMVgk2dkuwc0DdYvlCzvy7EyjYK2D9cuCCy7YR/ll5+CE+955550h7b322qvmYq4o/1gxoWx56KGH3Nxzz+1WXHHF4DqNdLMBhZmdL+RuueUWd/jhhwdrnUau40477bSQX9ztcR15rhKwimIX4nnnnRcuQ2nG5/wEEisplDrkNyp1cAEHY5RKWEmRXxRr2cAOSvNlHpRAuJWDa9VAG8aijLRQTKHoxHIKtxz1dj52infVvOfjjxgxIrQbXPUxaTe/8Pko+iwCIiACIiACIiACIjCICWBZj7s45HYUQVgL2TmhbecYmRereuaSX3zxRZDtmaPkN2oV3ejqq6+uubBjPoUHgTKKpKK0BtV3BkVBBERABERABERABERABAaEgC1E+8svv9ybuy9vi9reXAR4W6QeJS+2wB4OjjdB2psVhTfhfJQ42S84OJRrzMrCf/vtt9mfWn5vFi/erF28ufby5nYt+R/pLrPMMt52xbWcRy4092x+q622CgemmpLBm+u0pull68GUH6XqwZRN/rLLLhslbXMl583ftrfzd8JvZlnlTXHkTdHgzfopMPzzn/88ynV88fLLL3tzzxbybi7WPAfLNgoc8DrttNN6s6gK7MxVXGF0s2zx5lYtpLv77rt7U+4VxotfmkLGmzWR33bbbZseOBuvyb7Shs26KtyPNst7U/Bko4R2bn7MvSnuvCkZa7+ZNVxo41xnE05vll6133gDzzvuuMObezxfr7x9LqjzgTo3xZ63ybHfZZddvCnovFnoebOyqXOFDwfqdoJ3u/3VFGuetm7nWXmzRAsHB9cthH4QAREQAREQAREQAREYdATsDE1vm+Nqcxjb6JMkj3Y2rd955529KYC8bRryzFXKBrMo8uaiPOSJOZIprcpeOqjjsbtRQQREQAREQAREQAREQAQGhMCrr74aFurNIsFvueWW/oUXXijMh7ky8zvssEMQxs2VnH/kkUcK48UvUYqwMGyWKv7111+PX7f1aufeeHNl4M0dW1iIZzE+5Z9ZQYX0zVKnrXyauzZvFiXeLI68uTbwdo5Q0/Sy9WDnsZSqB3O75h944IFR0jb3bd6sdrzt7gu/UR4UDuRn6NCh3tzCeZQRReHhhx/2tiMw1LMdItsw7+bX2xMHJZO5mPN2Do/nu6KAUox2g5LFrI6C0qwoXvzOXEr4scce2++6666jKHJinEavKG3IG4oq7mk+yr25Pqxdwu8oY8wKaxSljh1cGxSkXDf77LPXFGvxYpSctjsxKO1ok60GO+fJm8VUyOdcc80V8kp+Pv/888IkO8m73f765ptvejsXK7A2iypvVk+FZdCXIiACIiACIiACIiACg5MAm52Q65GBN998c8+Gn3ZD3PRmHhi8uaELG62Qw8sG5npmsR/yhLLq/PPPL3vpoI4nhdCgrh5lTgREQAREQAREQAR6lwBWFMcdd5y3c4C8uYrz5qPZm7uxwgJnF/TLWHhcc801fr755gvKBTurpjDNXv2SiYqdoePN/VdQGmB90Sjk6wElQ5l6wOrl7bffHiVpFD7kIVqaPP30036ttdYKEyksl7ACqheuv/56z4TNXAF6czFXV8HD9a+99prfaKONQrq8mm/wesn6uLsPxSPWSkVWaPFiJo7mBi8osJoppeI1Ra8oV8xtXmH+YGMuMby5h/N5pU7MK5NhrHHsjKFa8ubWzUeFWxnLr9qFDd689NJLwTpo4okn9ueee27dmJ3izQ3b7a9Yktkhv4E1iwkokBVEQAREQAREQAREQAS6g0CUv5F/+bMzR5Ns6mPTG8olrHuYo7Ahqkowt9TeXFKHPGFhhHeCXghSCPVCLaoMIiACIiACIiACItCFBLAGwcoEoX+xxRbzt99+e91SXHHFFd7OiAlWG7jZqmdhQgIoQFhsx0XZTjvt5EeOHFk33V77AS525k1wiQCvG2+8sWkR8/XQ6IJYD9///vc9bh2KFEdYBH399de1ZOJiP0oe3JPVU8awW+/4448PriJQEjJpaxSwbqHdoORpZNlCuieffHJQPJbZ2We+xf2OO+4Y2iWWQvUsZhrljd9QaP3whz8M6WSt2lDq4G4CxVSRUgcLNFwH0i+4/pxzzqndCtd3Bx54YGBTxL4WscIbXNKxYxJ3GLfeemvdKzvFO0V/RamGKxCYYRWHFZWCCIiACIiACIiACIhAdxDIynLIc3ZWrH/nnXfayjwyPHMPZFzmAq3I9HZ+rF9jjTWCjInlP66eq1gYtVWADl4shVAH4SppERABERABERABERCBYgIsAsfFf4T+Rme1EBdhnsXxMucH4Sea9HA5gMu4em7EinPW3d9yNs6wYcPCpKXM+UFF9VCPQLYesEDCtVmzwISJOph00klHsXbJX8skjUV9Jlu4vKt3zlC8jvOmpplmGj/JJJM0tGxhgolVGQqpJZdcchQXbTG9+IoygfZDu0TR1KoLPyzeUGyRzrLLLhtcxHEPzhIiXVzzFSl1Hn300XDOEtfhtu60004LWaMd4xaPvoC1Tqpw6qmn+qmnnjrsnqznspF7dYp3iv6KkjGe2bT//vt70lQQAREQAREQAREQARHoDgLI22zkQ/7lr12FEO6DL7jggmDdwyas7HmdVYjgLnydddYJecL9Nd4t2NzV7UEKoW6vQeVfBERABERABERABLqQAIv/CP0I1hwE38g9GO61OD+IuKuttprHoiUfvv3222CVgmUKZ7Ng2j/ddNP58811Gd+xYNwLwnu+3PnPKFGqnB9UVA/5NOPnbD2suuqqHhcKzUL2/KBmSp7okoF65uyeInd08X4oR/bee+/QdhZddFF/2223xZ9GeX3sscc8+SVdLH/etPNmGgWYRAuhdpQLWPbMOOOMYQK50EILhfN6aKfnnXdew7OtnnvuucKJJ9ZEBxxwgL/hhhsaZb/Sb3D82c9+5rH4amRllZp36v5K28S1CAsIOkOoUhNQZBEQAREQAREQAREYcALRZRzyOvLcdttt17LLOORWLODXX399P3z4cM+GuVbDiBEjwjyCPLHZkA1fvRCkEOqFWlQZREAEREAEREAERKDLCGCJgAULwjVWHhdffHHdEsQFfeJi6ZF3H4CVBefUsFCOK6799tvPDx06NPiKxnUc391xxx3+vffeq3uPMj+gWEJJgS/qV155pSN/pJ91t1YmX9k4KMBmnnnm0ucHtVoP9c4PyuaF97hZWHPNNUM9o9TD5VlRwJKI83SoN1z98b6RAo86iOcHbbHFFv7FF18sSja4dEAxM9NMM/kJJpig4TlVMQF8i7MrkQlpmfOq4nX518suu8zPNddcoey8cj4Suwxx6dfIlR8Kq0033TRcR5tHwfHRRx/5Y489Nrip4H0rAcYoRrGeQYFCv6Edb7jhhr7Z+UEpeXeiv0bLOKzLcGWINZuCCIiACIiACIiACIhA9xA4+OCDg9IF+ZdzfxpZrtcrFZuO7rvvvuAxAZm70Qazemlkv2ezHZb+5GmiiSbyZ599dvbnrn0/Bjm3QimIgAiIgAiIgAiIgAiIQL8RMLdYziwSnFl2ODsHxh1xxBHOrHoK73/55Zc7M/V3r7/+ujN3Wc4W651ZFTmz5HC28BuusfNN3COPPBI+P/jgg+6ZZ55xP/7xj93888/vzPrB2YK3W3vttcPnwpuU+JL0TXHlXnrpJTZVlbiiWhRTQDhTXLhtttnG2Zku1S622LAw5YEz39bOLFPcUUcd5dZaa60+6ZgywdmiuTP3e+G1lXow5UBIe4899nC2U65WD0OGDAn1kr3htdde60wp555//vlQx3vttZczN2jZKOE9dWmTQHfWWWe5xRdfPJTDLIrCb+bCLeTVJmHhlS+pb8pqykJn5/y4ffbZx3H/fDALpfD7mWeeGeqevNi5VSGaKUYczLPpxuvJiykW3NZbb+0OOuggN8MMM8SfSr+a0ieU+fHHH3fTTz+9O/TQQ52dTxTKsNlmmzlzo1eYFnVklkDO3FyE303B6RZYYAFnlkMh70svvXThdfW+pK3C15QmzpSi4ZU2YEoqZ8qnUE7iwGbllVcuTCYlbzvzyd10001J+6spGkM92W5QZ648nLkeLCyHvhQBERABERABERABERicBJDhbAOU+/TTT916660XZOf55puvdGbNysg9+eSTzlwsu8knn9yZxX9DGd42n4X5k7mVdsinRcHO13SHHXaYMw8VIa2jjz7abbLJJkVRu+o7KYS6qrqUWREQAREQAREQARHoDQJmfu9s15ZDyDa/zEHgR3mTDyg5ELxZnGcBHYWQWTSEaCiKzOLBmQWKm2yyycJ3TCDMzVdQ3KBE2nPPPYPSIp9uK59RPlx99dVhEb1TCiGzlnIoC8zFWOUsfvjhh0GR8Pvf/z5MolC4oRSLAVZMkOzMnTCRQVHWSj2gTKJONt5445B0UT3wA4zsnChnZwi5ccYZx5lbQGe7/WJ2+ryamz9nLh2c7ehzZpUT6tDO33FM7E4//fSgwGLyhQKKYOfZhPTMJUSYONqZP33Six/uv//+kO4999wTlAQoWsyVoDMrFYeSCCUS5SB/2cCElHyjIKGdzjHHHNmfS72/8847wwSSPNB27UDaMJFE0bXUUkvVTcN8nrt999031BWRzFrIjT/++KFNbLnllm7cccete23+B/qP+Ux3V155pbv99tvdbLPN5szFnjMrO2c7JsMrE1zb+diwnJ3inaq/oixDMYiCk4WErbbaKo9Cn0VABERABERABERABAYxAeZZbFBiY98qq6wS5Gjk1jIB5Q7yoHkZcOYVwJlrcmdnnja8lE1u5pkhyOfmoaAwrnmaCBu8zOtBkJfZkFZ1c1ZhwgP9pU3UFERABERABERABERABESgXwmMHDmy5hbLFCDeLEgK7/+Xv/zF4xLMZObgvzmeW4M7ANut5U877TSPn+gYzIrH2yK+N4sOb4qK+PVo8RrLjqszUygEN2PZgptSJJwXY9YZta9bqQezsPEPPPBASKNePfBj9vwgUziEs51qN868wZXZiSee6Kecckpvir1wxg7fEV577TXPOT7ZusyeZ7Pwwgt7UypmUuv79tRTT/VTTz11cIlm1kc1V2K4mDMLp7quCjnnB9d7tKVY1r4pN/9klmrhLCvarllFeVPGBDcTHHLbKOAqj3N9qEeuhYtZvAS3iI2uK/oNfqYU9T/60Y8CY7NQCtHgi3vB2Wef3duuyNLnB6XmHdtsu/01uvOgPNdcc00RCn0nAiIgAiIgAiIgAiIwiAngAty8GwT5d8EFF/Q333xzqdwiO3MGJ2eQmjeCuq6kY2LEx5W4bR4M845GsrlZ7PtZZ5015InzKuu5v45pd8urzhDqlppSPkVABERABERABESghwhwTg5KCxbKzXLCszCcDyxes4hv1hmjCOHmti0sYnMuSzZccsklIX5WaZH9vZffm1svb+73vLnTC4v/Zh1SKy5nxphbvvC9WWXUvm+lHsylXVDUkEi9euC37PlBjQ6GRamE0oLzX8xtoDeLGi4PZwhdeuml3qyR+vgQj+feoCxppEyk/OZKzpsLCL/MMst4FGIxXc4Vwk85Z/oUBc6cWnLJJUNb4gyqVkK2/OTBLJxKK3XIm1lwhXbPuUoXXnih57DdKoH+g+90s7QKZyKZe7g+l0dlTLPzgzrJO1V/jemssMIKtfbTp7D6IAIiIAIiIAIiIAIiMKgJfPXVV0GhgwxsHg088np2PlOUeX5/+eWXPXMNNnKZpwT/xBNP1P0zV87+rrvu8nvvvbdff/31G24sQ3GE0oizg8ybgDfvAeE8zqJ8dNt3Ugh1W40pvyIgAiIgAiIgAiLQIwTsjBVvrtGC9QK7+qPAj/XCZ5995q+44gpv5v7efEeHxXE7O8ibq6uwMM4CuZ2R02cHGNej9Jhwwgn9Lrvs4t96660eIVWuGCzwm3sFP9544wXLqWhlg2LAzj7ydoaNN7d3oySWr4cYoV49sPuuUT3E66lT6g4LFOrKXNbFn/q8YvGDRQzxfvKTn3hz3xDaAq8oRljsNxdvtWvsnBhvZywFBRIKD9pKUUCBYufvhMNpzdVaaCuUiZ19Bx54oD/fLGRQRhUF4qDAoS2Zm71a2yyKW+878r/RRhsFpY6dIeQvuuiioOSqFz/7PbzMdUVo9/DOK3OycYveM4G185u8uWH09XZYYimGxU8zq59O8U7VX6lTlIbmytCbr/jKrIr46TsREAEREAEREAEREIH+J8D8D8t2Nn4xd8HjQL2ALInM/tOf/jTI7OZa2ptr5YZ/bEZkExqbtdiQxpymXrBzPT0b4ciLua7z5n65XtSu+14Koa6rMmVYBERABERABERABHqDgB10HxQFuHnCLRim/riIw53XueeeG5QECN5XXXVVWNTeYIMNwo4uFB/EZ4E96y7uk08+8XaWTFAA2BkwdRf7e4PeqKXA8gcu7GJDEYJCApdhKFTsPCFv5/N4Fs/zIV8PTIzaqYeY/sknnxzcnWHhctlll8WvC1+pb/Pz7e2MoeCiDReCduaQNz/g3s5G6nONnf3jUbDYuTzBzUOfH3MfcPNA+0K5Y+cUBUsj0sXV4Pvvv5+L/X8fURTBkB2KTEbZsVg1vPvuu37YsGE1ZSbu+coGXOhNMcUUQaH2xz/+sexltXgff/xxUI6gZMPdXNG9TznllOBOD+YvvPBC7dr8m07xTtVfsXJDacYE384P8t98802+CPosAiIgAiIgAiIgAiLQBQSQz9kQiAyO23DmhfUCcxYsfdgUhNKmyp+d2xrmkkVzo3g/5k529mfIC5vJ8nOSGK8bX8cg0wZMQQREQAREQAREQAREQAT6nYApI5wpLNxtt93m7KwUZ+6twkH35ibA2SK+m3vuuZ0txjuz5nBmyeJMueBs95ebd955nSmI3OSTT17LMwfKm+LDmRLEmcWA23jjjcNvJug7sxZxthPM2QJ5LX4vvjEXaM4W8J0pAJy52nOmMHM2oQoszBrL2bk0hcXO1oNZlLBprOV6iDcwJY8zl3/OrFScWXe5ueaaK/40yusHH3zgzC2Ee/jhh50pe5xZuIQDXs3Cxs0444x94ptyKRwYO9100znb2ecoV71gO/sc+TA3dKHtkC5tiLZlZwTVuyx8bwpHZ5Y6zqyR3CGHHOLMf3jD+PkfbUdjaI+0S1MqudVWWy0fpe5nc3fhTGnl1l57bWe7Hp25dasbt+iH2BfsbB33q1/9KvA3V4K1qLQLs75yp59+ujMlojPXes6soWq/Z990infMY7v91RYKQv2Ya7tQX+uss042+3ovAiIgAiIgAiIgAiLQRQSuvvpqZ67aHLLr4YcfHmToojnMDTfcEOaItgmrcunMzbYzy3Jn1kiF15r1UZibmJs4ZwonZ14oKsnyhYkOoi+lEBpElaGsiIAIiIAIiIAIiMDoSsDOuHEs6LKIbgfM1xQ/kQcL+Sg5EPhtR1f4Pa/cYeGayQO/H3bYYQ5Bn2C7uYJyIyqcYpq9+moWE+711193KEPMyiQoVMyNXKniUg8PPfRQmIC1Wg/xRqRFnZklT6iToolcjMsrSgpz++BsZ2BQDnJ/89edjRLemws8Zy7UnLlUcyiFzO3DKHGyX5i1T0jXDo8NPEjX3ElkoxS+t/ORgkLHLK3CZBTlTLMyZBNCEWlu84JyzVz51VW4ZK+J70eMGOHMYs6hnKs3UY1xi17NXVyYuNohuUE5uuGGG/aJRl9DIWTnKjkmumZZ58wtXyhfVnHERZ3inaK/orhk0QDFHYpHytRM0dcHhD6IgAiIgAiIgAiIgAgMKgLInieccII777zznFm6uz322MNNMMEE/ZrHt99+2w0fPtzdeuutzs69ddtvv70bMmRIv+ahkzeTQqiTdJW2CIiACIiACIiACIhAvxEwV2BhcRvrj4MOOigoC1AGmC/qoGRYb731Klt59FvmdaNBR4CdgeaCzJnrO2dnUjk756iSUmcgC4S1FZZBKMzYWbnMMsv0yY6dHxQURnx55JFHOjuE19khu0EBh2VZFcVXn4QrfEjRX1EgM1m/8sornZ0nFSbreYVWhSwpqgiIgAiIgAiIgAiIwCAgwOYlZFlziR0UMksttVTTTWCpss38EVkaS/olllgiWNLPNttsqZIfFOlIITQoqkGZEAEREAEREAEREAERaJcAbr1+85vfBBdYdv5LWNx+6qmnwmKxHQTq1l133X6bSLRbFl0/OAiY7/CgOEHJgDvCaHU2OHJXPxdYzaDowSoOaznafwx2xk5wR3fSSSe5pZdeOihSsJpiJybWdVtttVW/9JMU/RULJ1x4sGOT+llggQViMfUqAiIgAiIgAiIgAiLQxQTuvPNOZ+dqBhfidl6km3rqqTu+aQkL/8cee8yxcQnreTYZLrnkkl1MsTjrUggVc9G3IiACIiACIiACIiACXUYAtwLHHXecW3XVVd0222zj2N2FmT+L3JwrMtFEE3VZiZTdgSbARPCUU05xnOmDldB2220XzmQa6Hw1u/8TTzwRFEG4yUMhtMYaa4QJ9N///vdwThOT69tvv93Zob3ugAMOCK4YmXQvvvjiQUnULP0Uv7fbX+nfxx9/fLAA5CwpFFmyDkpRM0pDBERABERABERABAaeAMoZzgm69NJLg1Jm8803d5wz2ylLdu6HW2rO8cRlHGegLrvssh2730ASlkJoIOnr3iIgAiIgAiIgAiIgAskIfPDBB2FxGNdXE044oeOMIcz8V1pppa5x9ZUMhhJKRoCzhLBCIWB5Nu+88/aLBU07BeDMrbPPPjv4XscybuONNw5nGVGWhx9+2NFXUBpx7g4+0TmziHOViMtEuz9CO/2VCTv9nLODJptsslAvs8wyS39kW/cQAREQAREQAREQARHoJwK4cL7uuuvc9ddfHzYu4QJ88sknTy6Lx/NqL7jggqAMYnMhLpebnVXaTxiS30YKoeRIlaAIiIAIiIAIiIAIiMBAEvjss8+CdRBKoXHGGWcgs6J79wiBq666KpwlhIu13XffPbhiG+xF+/zzz4O7xHvvvTdYx2FRM9544wXl0Kyzzuouvvhih8s1+gku49Zee+2gIOrvcrXSX99///1wXtgzzzwT/LqvttpqPbl7s7/rQvcTAREQAREQAREQgcFGAGUN8uw111zj5plnHrfhhhsm38A0cuRId+GFF4Y5JJZIc80112DDkDQ/UgglxanEREAEREAEREAEREAEREAEeo0A5+5gcXPttdc6JolbbLFFUK50Qzm//PJL9+GHHwblKNY0Y401Vsg2Oy6x0vn666/dFFNM0TVWdOSXuvjDH/7ghg0b5jbddFMpfruhISqPIiACIiACIiACItAGAZQ2Tz/9tMMqfM4552wjpVEvfeCBBxyulRdccMHRws24FEKjtgF9IwIiIAIiIAIiIAIiIAIiIAJ9CHzyySfu1FNPdS+++GI4S2i55ZarKVf6RNSHjhHgTKdbbrnF4c5jscUWc9tuu62beOKJO3Y/JSwCIiACIiACIiACIiACvUZACqFeq1GVRwREQAREQAREQAREQAREoCMEsLQ566yzwnk8WKfgak2h/wi89tpr7pxzzgkWTVhpTTrppP13c91JBERABERABERABERABHqAgBRCPVCJKoIIiIAIiIAIiIAIiIAIiED/EPjiiy8cZ9fgfm222Wbrn5vqLoEA3HHfN8ccc7ghQ4aIigiIgAiIgAiIgAiIgAiIQEUCUghVBKboIiACIiACIiACIiACIiACIiACIiACIiACIiACIiACIiACItBtBKQQ6rYaU35FQAREQAREQAREQAREQAREQAREQAREQAREQAREQAREQAREoCIBKYQqAlN0ERABERABERABERABERABERABERABERABERABERABERABEeg2AlIIdVuNKb8iIAIiIAIiIAIiIAIiIAIiIAIiIAIiIAIiIAIiIAIiIAIiUJGAFEIVgSm6CIiACIiACIiACIiACIiACIiACIiACIiACIiACIiACIiACHQbASmEuq3GlF8REAEREAEREAEREAEREAEREAEREAEREAEREAEREAEREAERqEhACqGKwBRdBERABERABERABERABERABERABERABERABERABERABERABLqNgBRC3VZjyq8IiIAIiIAIiIAIiIAIiIAIiIAIiIAIiIAIiIAIiIAIiIAIVCQghVBFYIouAiIgAiIgAiIgAiIgAiIgAiIgAiIgAiIgAiIgAiIgAiIgAt1GQAqhbqsx5VcEREAEREAEREAEREAEREAEREAEREAEREAEREAEREAEREAEKhKQQqgiMEUXAREQAREQAREQAREQAREQAREQAREQAREQAREQAREQAREQgW4jIIVQt9WY8isCIiACIiACIiACIiACIiACIiACIiACIiACIiACIiACIiACFQlIIVQRmKKLgAiIgAiIgAiIgAiIgAiIgAiIgAiIgAiIgAiIgAiIgAiIQLcRkEKo22pM+RUBERABERABERABERABERABERABERABERABERABERABERCBigSkEKoITNFFQAREQAREQAREQAREQAREQAREQAREQAREQAREQAREQAREoNsISCHUbTWm/IqACIiACIiACIiACIiACIiACIiACIiACIiACIiACIiACIhARQJSCFUEpugiIAIiIAIiIAIiIAIiIAIiIAIiIAIiIAIiIAIiIAIiIAIi0G0EpBDqthpTfkVABERABERABERABERABERABERABERABERABERABERABESgIgEphCoCU3QREAEREAEREAEREAEREAEREAEREAEREAEREAEREAEREAER6DYCUgh1W40pvyIgAiIgAiIgAiIgAiIgAiIgAiIgAiIgAiIgAiIgAiIgAiJQkYAUQhWBKboIiIAIiIAIiIAIiIAIiIAIiIAIiIAIiIAIiIAIiIAIiIAIdBsBKYS6rcaUXxEQAREQAREQAREQAREQAREQAREQAREQAREQAREQAREQARGoSEAKoYrAFF0EREAEREAEREAEREAEREAEREAEREAEREAEREAEREAEREAEuo2AFELdVmPKrwiIgAiIgAiIgAiIgAiIgAiIgAiIgAiIgAiIgAiIgAiIgAhUJCCFUEVgii4CIiACIiACIiACIiACIiACIiACIiACIiACIiACIiACIiAC3UZACqFuqzHlVwREQAREQAREQAREQAREQAREQAREQAREQAREQAREQAREQAQqEpBCqCIwRRcBERABERABERABERABERABERABERABERABERABERABERCBbiMghVC31ZjyKwIiIAIiIAIiIAIiIAIiIAIiIAIiIAIiIAIiIAIiIAIiIAIVCUghVBGYoouACIiACIiACIiACIiACIiACIiACIiACIiACIiACIiACIhAtxGQQqjbakz5FQEREAEREAEREAEREAEREAEREAEREAEREAEREAEREAEREIGKBKQQqghM0UVABERABERABERABERABERABERABERABERABERABERABESg2whIIdRtNab8ioAIiIAIiIAIiIAIiIAIiIAIiIAIiIAIiIAIiIAIiIAIiEBFAlIIVQSm6CIgAiIgAiIgAiIgAiIgAiIgAiIgAiIgAiIgAiIgAiIgAiLQbQSkEOq2GlN+RUAEREAEREAEREAEREAEREAEREAEREAEREAEREAEREAERKAigUGvEPrvf//rvvnmG/ed73zHjT322G6MMcaoWMTRIzqMvv76a/ef//wnsIITf977Pn/jjz++G2+88Wocif/VV1+5f/zjH+E7OEfGsI/XjzXWWI5rec2Gf/3rX+G+3377bZ/ruY7rv/e97xVel00j5Xs4/POf/3TjjDPOKHlNeR+l1T6BgaorjSnt191ApTBQbaZseRlPyeN3v/vd8Lwqe53iiUAjAt08ZpH3v//9727MMceUDNeokvVbcgLIpf/+97+DLIgs2h+hm/tqq3wG+3O51XL113XMWRgjmU8hOzBHy8+1UuXlb3/7m/viiy8cfYP70T9os1NOOaWbeOKJU92mYTqDqb0Mprw0hNbFP4rx/1VeFXmoStz/u0P/vWPdiPHj+9//fljr6b87607dRqBsWy4br9vKr/yKwGAnMCgVQiyqIbR+/vnn7pNPPnHPPPOMm3HGGd1iiy2mh06dFvXkk0+6u+++23388cdBicPiC8odWPJH4LuVVlrJLbnkkjWO8L3tttvcc889V1MmMSFBocODnlfSmXXWWd0KK6zgpptuuj45ePfdd93NN9/sXnjhhaAQYhLD9XGSwXUrrriiGzp0aJ/rOvHhs88+cw8++KB744033Nxzz+0WWGABN8EEE3TiVkqzTQL9XVcaU9qssEFweX+3mbJFjkpxFlk++OAD9/zzz4fxZ+GFFy6bhOKJwCgEunXMQmZggZMNKl9++aX76KOP3LPPPutmn332IMMhhyiIQCcIsJjAIhVjMfOHV199Nci1Cy20kJtmmmk6ccuQZrf21RRAButzOUXZOpkG4yTsmLPxxxj5l7/8xU044YRu3nnnDX+TTjppmE+lzMf999/vbrrpptA33nvvvTDHZo53yCGHuGHDhqW8VWFag6m9DKa8FMLqgS9Hd8ZV5KEqcQeiacTnHHJdfL6Sj04/XweirLpnewTKtuWy8drLja4WARFoSsA646AKZq3in3rqKf+73/3Ob7LJJt4UEN6EVX/44Yd7UxINqrwOpsw88MAD/he/+IXfeOON/fTTT++t4sOfWcr4OeaYw6+99tp+l1128XfccYe3Bcxa1m0C4s8880y/4447elvA9OOOO27t2immmMIvv/zyfptttvFnnXWWJ24+vPLKK/6oo47yyy23nJ988slDXdnuNj/LLLP41VZbzZ9yyin+7bffzl/Wkc+XXXaZn2uuuUL+TUDxt9xyS0fuo0TbJ9CfdaUxpf36Ggwp9GebKVveTz/91NsCiz/uuOP8Wmut5RkzGUN/+9vflk1C8URgFALdOmaZIijICbfeeqs/4ogj/Kqrruonm2wyb1bHQU6wxfpRyqovRCAFAbOw8KYA8ldccYXfbbfd/DzzzOPNq0CQfUeMGJHiFoVpdGtfLSxMC18OxudyC8Xo10tMcenff/99f+KJJ/rNNtvM77rrrn3mu6YU8nvvvbd/8803k+frzjvv9AcccIDfaKONwvyauaIp6/21116b/F5FCQ6m9jKY8lLEqhe+G50ZV5GHqsQdiHZhCiBvGyGIG2UAAEAASURBVI/DWpApjv3MM8/szerWr7POOv7xxx8fiCzpnoOUQNm2XDbeIC2msiUCPUUAC5BBFXjgHHTQQX6RRRbxQ4YMqSknpBAqV03mBsDvu+++3ix1Arv555/f33jjjd4sdpomwIRgvvnmC9fxoLcdY54FzzLBdmT6ffbZx08yySR+vfXW8/fcc48nL/0ZfvOb34TFJyY4U089tb/ooov68/a6VwUC/VlXGlMqVMwgjtqfbaYsBrOO9Nttt523Hb01ZTpKeCmEyhJUvCIC3TpmmcVxWDBgYwp9gs0hcXMKG0ekECqqbX2XgsDrr7/ujz322KCEnGqqqYISkrbHZqhOKoS6ta+mYE4ag/G5nKpsnUoHZdChhx4aNtJdeeWVYX5mu+790UcfHeYuKNDnnHNOf91113UqC968O3gWdukja6yxhn/00Uc7dq9swoOpvQymvGQZ9dL70ZlxFXmoStyBaB/mfcXvv//+YcxinSfKdVIIDURtDO57lm3LZeMN7tIqdyLQGwQGnUIoYmXHARYm8aEjhVAk0/z1hBNOCNY6sFt55ZU9D/IyASsjcwsXmJurNX/GGWeUuSzEYaHnyCOP9Ouvv76/9957S1+XMiL33XDDDb25qQtWTdq1kpJu2rQGoq46Oaaw0yVreZeWVvel1gkeA9FmypI3FyzBwpIxdzAqhDpRH2XZKF59As3qpZNjVv1ctf8LO+DZib7UUkvVZDgphNrnqhSaE8CTANYVdq5BaHupFEK92lebE20cYzA/lxvnfGB+RU487bTTgnXOpptu6s1ddy0jKGlYdGUOg1L9oYceqv2W+s0TTzzhV1999aA43XPPPb25j0t9i8L0BlN7Gei8NBtTCgEOoi/L5H+gGQ8GXFXkoSpxB6JsbBLG2wybhpnv9LJCqEz7Hog66JZ7lm3LZeN1S7mVTxHoRgKDViGU3b3EQ0cKofLNC0XO0KFDw8Pazgvyd911V6mL2enITjF42zlA/qSTTvIM1GUC1+6+++7+wgsv7HfLoGz+3nrrLf/YY495O8sj+7XeD0IC/V1XnRpTzK9ycHOJuxoF7zvJo7/bTNn6ZHEljp2DTSHUyfooy0fxRiVQpl46NWaNmpv039hZfsENEvIEf1IIpWesFIsJYCk08cQTh3aXQiHU6321mGL5bwfrc7l8CfovJi60t9hii6CI+elPfzqKS22sh/785z/7l156qaObjLBMsrNWwwYW5nr9uaFpMLWXgcpLmTGl/1pl9TtVyf9AMa5eqs5dUUUeqhK3czmun/KvfvUrP9FEE4Xna68qhKq07/qk9EvZtlw2noiKgAh0hsCgVQghFG+11VbhgSOFULXKx1UaPqHh9uMf/9ize71MYDfaSiutVGOO+wJ2SDQLdnh0OEPjmGOOCW4ImsXX7yIwEAQ6NaaMHDnS77TTTuEsroEo12C75+jI45lnnglnCDHmDjaF0OhYH4OtTxTlp0y9dGrMKspP6u84c5CFT/oEf1IIpSas9OoROP744/2kk04a2l0KhVCv99V6HPV9egJZ19xY5jDG93dgsZNF3R/+8Id+ttlm89dcc01/Z2G0v1+ZMWUwQ+r2/Pc32yryUJW4/V0O7seZqdFtXK8qhNS+07Sssm25bLw0uVIqIiACeQJSCOWJ9MBnhPt4FhCuB66++uqmpeJAXnz9TjPNNLUFnJ///Oees4EahWjqySGlt99+e6Oo+k0EBpRAJxZX//rXvwbrRc6sYpfl6B5GVx6DVSE0utbHYO+HZeulE2NWf7HRBK+/SOs+eQIpFUKjQ1/N89PnzhHInqkyUAqhzz77zO+4447BSqk/zw/qHNXuSrnsmDJYS9Xt+R8IrlXkoSpxB6Isva4QUvtO16rKtuWy8dLlTCmJgAhkCUghlKXRI+856HzRRRcNih0UPBdffHHDkqHUue+++4LLtxlnnLGmEMIP+4cfftjwWg6F43DUU045panyqGFC+lEEOkwg9eIqZxWce+654fDfMcccc7RXCI3OPAajQmh0ro8ODyVtJV+lXlKPWW1lvOLFmuBVBKboyQikUgiNLn01GXgl1JTAL37xi2BFjNXkQCmERowYEc7oHWOMMfwee+zRb+cHNYUzGkSoMqYMRhzdnv+BYlpFHqoSdyDK08sKIbXvtC2qbFsuGy9t7pSaCIhAJDAGb0wwrRtMWeC++uor980334wSxxZB3QQTTODGHntsZ4No+CN+USDeeOONV/spH/873/mOG3/88d24444b4tgZMM6sTpydSRM+2xlCbt9993Xmjifcx3Y4ObNqCb9xf/NnGq4nnUaB4lKWL7/8MlxvfpPdWGONFfI2ZMiQUJZG13/77beOe9sZO+4HP/iB436kZTsKHGUnHxNOOGH4PZtOu/fNptXsvSl33PDhw93dd98d8vPrX//abb/99nUv+/zzz50dchr4PfXUU4E5+TU3WO6ggw5ydh5R4bXmdsCZ+wNni6HOzIbdggsuWBivP7+kDmgXlIn2RB0VBfJOvfFnbvEcbZl2RBulTu3ARGeHEjubMBVdXvo70jYrq9BmaTukR7rch/ZG22slDFS/zOa13TZdtq6y94QhdWZuCkO90Q8ZM+DJK5/rhZRjCmOinc3l6FsPPvhgaD+HHXZYrZ/RhhjzGK+qhn/84x+hzcCX9ku7hBVlZuxh/KId0X7M5UdoT/EeXMPYSvunH/CZPBAPRs3ac6vttRUerYyljdoMZSUf8bkQmcRXyk6d0OeIx/2zIfs8y35f5v2zzz7rDjnkEPeHP/wh8LYFSWfnA7h///vfob0yBsCWcYVxiborO75QrqrPrLL1QR6I29/P9yzTVsqXvZ737aQRr6Vv0Tboc9RTbJ+MN8ShH9KPqL9m/Sifv/i5bL3EcSPlmBXzwGssM2Wjv1SVg7Jp1Xv/zjvvuAMPPNBdcsklIYq5jHP77LNPn/Eqf23V8Yf48VmQT4vP8Vmbfc7mZU/iUbfUa9Hzo11WsR1VkRn7Sz6h7M1C1TrJpxf5pe5fPCd5zlH/jLP0WcZV5O9TTz3V2TlC7uOPP3bmMs7ZpiW3wAIL5LPW8PPo1FcB0U6ba/RcjpCL+l38rd5rfF7Sj/MhtqtOjmHZe9IPKAPjZZStGDei/Mn7oucCbLLPWMZBO+c1tNkddtjB7bbbbm6yySYLt4oySpwHZ+/f6nvuT8jOja+44gr3y1/+0r3++uvOXIO7XXfdtXDsa/Weza4r015Io5022SwP8feyeYntrZ1xrOqYEvPIa7x/K+09XttO3slDq/kvy5h7EFrta/+7+n//U5U5m2Y7z8Iq8lCzuOSj03JPttz598xveL7ahuCw9sPzdf755w/ReBaTN57PRaHemB7rq5X2zX2Yw9C+eVbEtTnyQF5ot4wlyNXICMyFme/lQ6vtO59O0ed2xrJuXBOIDJq15arxYny9ioAIpCXQVCGE4Hvvvfe6Bx54IAys8fYMqNNPP71bdtll3SyzzOLsUG2HIuK9997rs9DGApwd7hrizTPPPDWhlPh2cGaIz8MNgdhM1928884bblG0EGK7qcKAT37MPZl78cUXQ1wUFqusskr4M4uYuoItE3PSfeyxx9zTTz8dhGE+sxBgfpTd0ksv7RZeeGFnvlH7PCxYLOFB8emnnzo76NPddtttbo455nAbbrhhmBhcf/31zs7pCYsqq622mttkk00Cm8iq1fvG66u+Pv744852oTmzFAoPRx7eTDqKAoIai5goglZffXVn7uacuTQIk5Vhw4aFRU7YFAU7KNL97ne/c3Zekdt8881bVm4UpV3luyhIIAyYRVOtLbIQsMEGG4ySFALCK6+8Ehby7SC7MMlDUGAhgXaIoEA7RMGF8NJKQCj66KOPgrKMtm6Hg9cW+bkX7ZS+wyIFfaRqGKh+GfPZapuuWlfxfrRT6pe2zZ8dzBsWe5hATzHFFKEN/uhHP3KTTz55WNyLwl5cfOdzqjGFst96662OfvXwww+Hfk8+VlxxRbfQQguFLLM4sOqqq9Y+x3IUvUYmKA1Y4Hr55ZfdPffcEwTXTTfdNIwllJfvuC+TeIRe7sUYxJhFOREabZdNaNcoq1544YVwuxlmmCEsitn5YKF9Fy1atNNeq/AwV5aVx1LG9yjsN+rflIH6YHxnIZA+EgN9jrZBHU011VTOzktztks28IYHk4TpppvOLbXUUuF5Fq8r+1qkEGL8jM8LlIa0P56FPAd51iyyyCLOzrmoPROL7tVKP6tSH3PNNdeAPN9jWVspX7w2vraSRnaBgs0c1N+dd97pGEPis4xx5o9//KN79NFHwwIF/QgZZeWVVw5jThxjYj6avVaplziOpBqzsnlrhVf2+rLvy04ESa/V8Qd5k77FphQWEmJgfESOQ07jOc4zIgbiMk4wpiILMHbCe8kllwz9M8bjtVVW7ciM/SGfZMtY7z118tprr7mRI0cGmaqKDNPJ/sXzkoUo+iVzCGQ4eLMIxFxkiSWWCJs1kE2J14pCaHTrq620uSi3lJW7GV/5Q06hfyJb52UR5oL8TtoE6hM5aqaZZurTTFvtl30SKfmBtszcjzkSz3Oz2gxyFsyYMyA3INfYea3OXAePMg9i7njLLbeE67klDB555JFwd8adxRZbLIxBfAEP5mGLL754+L3Vf/RdZEnaP+MizyrmGYyJvNoO/yC/Mt+xs4Tc+uuv3+qtSl9Xtb200ibLZqZsXlKOY62MKbE8rbT3lHknH1XzX5ZxLCOv7fa11GWOeWtVPonX81pFHmoWt9NyTzbfRe8bKYQYd5hbIWexBsJ4HjfD8IxmjGTOymsMrbRvruU65s2Mz88991yYHyPvse6D8p61F+QEXpkP8hxhbGX+Zd5wwnMom4eU8/qYLq9Vx7LYd7p1TSBb9mZtOcYtGy/G16sIiEBiAjbwNAw20fK2eOZNYKyZuVsWvC2KeFOEeHxtEqwzB/dJNqn2thszuB2zh4C3gdnbooq3B0Of+9jk0ptVip977rm9KZf8Lrvs4l999dVanLyrFM6zwa2ZWbp43JpNP/303gRxb5P54AfZFvT8z372M//mm2/W0si+MaHY2yJpuM+aa67pTUESXJ3hR9kEeW87svyUU07pDz74YG+TYG8CQLjcHm7eHijedkN4Wyz0JkyHsu21116BC/e0xQZvu6/C9+TNdl/Vbt3qfWsJtPDGFGV+vfXWC/mhrsyKoVaefHLUG2wvuOACbw/XcB4KTLmOOn/yySfzl4TPxD3zzDP9kUce6U25UhinP76kfVIG2iJ1SbugLmxBPrSvfB5MOPEc6rr88sv7ddddN1yHqSplOPnkk73tcvE2UfVm7eHtIZ6/vNRn8mQLjKGt2SKiNwWhv+qqq/zzzz8f2szOO+8cDmTkXrZ72tNGqoaB6pfks9U2XbWuskxM+RgOJedsrI022shfeuml/rrrrvP777+/t0U/z1hD32Q8WWuttcJh5hxo/vvf/742RqUaU2gvJ554Ymg/jEH0FZvIe5vc+6233jr8MZ6ZhV62CHXfm7IjtAtcL5KGKS9CmhyGbcrn0EZpQ6Z49bZA4jmviPbNfXEN+ac//SmU0YRZb4vZnnPDiMdYZAsWIW+mBPEnnHBCjUU2M+2217I8brjhhspjKf2jbP+2yWBwfUL/ZvzjmQAj/mySEMY4WyAJ4xxjJO0D1jZJ8LjHpL7i8yzLp8x7m/yEdse9SNN23fqLLrrI28Qn1AF5YVyJ+eGZwbhryr26Y3Or/axsfVDebhxHsvXRKiNbpAv1zfObfsX4Qd3Qb5F36N+msAsyBm5XkVH43RR6QW6wCXk2G6XeV6mXmGCqMSum1yqveH2VV8pLH4tt3nbGe56/+dDO+BPHzq222srbYkPtXjwHTj/9dG/KjFHuaYsH3hZovSnIg6yKnGObjDxpZUOrrNqRGftDPsmWsd77WCdwbEWG6VT/Qi6nTocPHx6e9bZ4Hp5rtiEryAQ8f5mb8ByNsjrPUVxkVQmjU19tpc3RPso+lyN3+j+yi222CjKxWaUEl2m4TePPLGrD89KURaEfI+PwHc/IbGi1X2bTKPseNraxxpv1bziXFbnit7/9bZjTMv9B3kIGZOxhDLJNO6PI86YwC3OlKBvOOeectXHKNtt529QTZEZ+/8lPfuKR49oJ8DGFU5ibIQvT/jfbbLMwdz7nnHO8bYb02223XcgD/Ye4nQ5V20srbbJsGarkJeU41sqYQplabe8p804+quS/CmPSJqToa6nLTL4oS4r5fFl5iHs2i9tJuYf7NwuNXMbxjGaehfyFbM0c1JQwYf7O+MhcnrqOodX2bcqSILeZF5uwhhfnxKzNcWwC4+m0007rbdNdkAVMKR7GPNYnN954Y2+b3PvIfFXad8x7mddWxrJYv926JpDl0qwtx7hl48X4ehUBEUhLgJ1YpYJZkYRFtTi5xw8yA3k+mIs3j5BLPITks846y7NQVxRsZ1+YGKBoYXEqG/ILISyIMsBzACZKCBQAKF5sB703N23hfkOHDg0LwDzAs4HBlQV52xXgzUTfsxgYA3mzHVverDVqigQWB5nsEHho8MDh93gfyobwb+5PQv4R6G1ncXjoMHlmEZPQzn1DAi3+s52vYaIS66qecsN24/nzzz8/LF6aVUK4m+38CA9QrrWdeWFxrCgbKIr222+/oFypV79F16X+jsUXysBEikVfFHvkvZ5CiHyjEESxQJvOBsqBAoH2y2ItAkcrAf4op8gLiifbxdonGSZgZtEW8smCMYtTrYb+7pfttOmqdRWZcN1wWwBCsDPXhH0Wd8iPuYcJisDY3lnAtV2XQYF70kknebMWCUmlHFNIMKt4RdjkXq0EFgxQVqN0RnCOi9O8px0xvjDWmPWet93w/rzzzvMo3qOCgck9C9go34mPIoJ4ZkUZFgFsV2hoa4yz3CcfUrXXZjxaGUuZVFTp37FstiMs8IiLS7HscaxiUZjFJhZnWNhpta/H+2UVQow99G+zFg3PDZQM3IsFaCYosd5QvFOv8M+HdvpZTKtZfcR4vHbTOBLz3Q4js7wJ4y7Pdiatcexg8Yw+xGYBFgGvvPJKj0xD32JiSzzaDH3RXEDErFR6rVIvKcesdnhVKuD/j1x2gpdi/KG/s/gZN+ZQf2bhVTfbKH7ZXITchiyZD+2wamWcizJjf8gn+bIWfY51QntvRYbpVP9CTmVDDc94nntssskGZAWU8Sgesn26qkIopjk69NVW2lwrstwRRxwRNpkhDxeNnbbDO2zkoA/zZ5Ze/o477ohVEV7b6Zd9EirxgTwiRyFzmiVNUFrllVPIDcyZ4kY0NhcyL7Xd6IV3QP5gE0Jsm8gFRc//wotLfMm4hvyHvMPfZZddVpNt6DtseOSe/EYeOD+IzZmdDlXbSyttsmwZquSlE+NYlTGlnfbeibzDuEz+qzAmzVR9rRNljs/CdufzZeUheJSNm1ru4d5lQiOFEGMcCiGew6zJ8LymPxeN+e20b57prNOwrpddm2Pdik0+yy23nEc5RD6Yg5GXuEmEDZzI+uZNYpT1yTLtuwyjGKeVsaxX1gRgULYtl40XuepVBEQgLYHSCiEGeAbVuJjFAnzWoidmCyUPu6YQ6NHEsyvMTDfjz31e77///rBwxqJMXLSNEfILIezCQpjNC+RMCBn840IADwCEgmxAqGcxjgdHXvFEPBRIZjYfdv8iJLPDHkE6q1hCmGZRKAryM888c8iPuRDwKFbYyc+DD2VV5JLivtlylH1PXW277ba1vKK4yfMlLSZgMGVHfVwoZQGWRUvKGRdR8/fFcgarI4SCPOt83EafuSdpmRuooIBj5yd5j9ZZja4t+g1LNBQs5L2eQgjlAYsF9XbGYcnGgiCCBovGrQR4onAiHygwsTDLBiaR9CWUCOQTyw3aUCuhv/tlqjZdpq4iDyyBmGgjxJnf81Em2wgSW5uyOO4Aoh+yCykfUo4ppJ1acCRNlEpYj9B2sEpgLEWBmB2LiGfucDwKcOKxUM2uW75jIpYN7G5lcZR4WKnQ/vNppWqvZXm0MpZSpipthvhXX3116Ie0GyYCPIvgw44tFk1QqjFe04faDVmFEO2Q5wMKvqwlCYtEWGLSluNzFOsk8pLv/yn6Wdn6oOzdOI6kYISlKzJDHDtQnrLQzCQuPhPhw65qFA60JWQNNsS0qkSsUi8px6wUvGBRNpSd4KUYf5AZ6G9sGmCsw2qUTUBFixDkH4sgFB0sjhY9K1KwamWc6w/5pEz9pagT7pOyf7EBDXmV5x3yPIq3ovCmeQnguUlfpS20YiEU0x0d+mq7ba7scxmFEFb4LALmA89lZG47oy3UGTIQHiTyc8cU/TJ/73qfeXbbOapBRm+0OQ4lDHPYuChJXNpm0djDM6VTCiGeR1gvscGBeRCbPPKyHhuCzG1ukD+Ye7CRKB+nHo9U35dpL+22ybJ5LZMX0ko5jlUZU1K095R5h0WV/BO/DOPUfS1lmVM9C8vKQzArGze13MO9y4R6CiHGN2RW1jQYB+34gYZrRCnaN+ttbJrkWc8fzw47u9KzFpkNbBBiA3m09mdDHsqi/Mb2qu07e4+i9+2OZd28JgCPsm25bLwixvpOBESgfQKlFULcip3pLHQx6LIAeeONN/ZZNCEOD4RjjjmmplxhoGYxJR8QlhFeV1hhhTBxz/+eXwjBsudNm+jlA+lgPRDdnDHgo+iIgUU4JhpYK+FeqkgxQlzKwg6C+FBhkYg8xIDigkX8+Du79/O712JcXlPdN5tm2ffcm4WOmFfeM9hmA3GYDPDgzip1sJBBIca1dr5NcEeVvY76pdxMgIqsDbJxm71nIsLCDMo42KLYw6KsVbdNLOKhgCHv9RRCtAV+Y2cwu7/zC7HkGYsBJqP12kqzcrGjPLohwsVE0U5lJsdxt8oBBxzQsvKJvPRXv0zZpsvUFWVD4EW4w9KDP4SrooDgyS5O6n6ZZZYJrjvy8VKNKTHd1IIj6WbrEsUBrnCKArtssVqkvCx8YVqeF2y5jj7GWBYV5kVtLVV7Lcuj6lgay1+2zcT4uI/g2YCbLzjhXo/JKS7BUJKxaFj0bIrXV3nNKoSoj3o7bxlvGF9QBJEn/vKbK1L1s7L1EcuZbXudfL6nKF+KNGK5Ue5EN431NgowDiE/REVePXkkptnotUq9pBqzUvJqVLbsb2UneKnGHzsXKGwwov+h4GOsK3qGIzMi+9hZXv7ss88eZeE2FatWxrn+kE+ydVTvfawTNnW1K8Ok6F/InbiBwfIXOeDwww8fZfNDLAtx4Rj79EAphOqNEf01Z4k8mr222+bKPpdpUzx/84FnIspb5B2eh8jnbOrBdXc2pOqX2TTrvSdPjA243mXMZyMS/bleYB4T5THyj+Iy7yada2mbnVAIIeddfvnlYUyzsxLD3Bpe+cAmt+gujnkem2b6O5RpL+22ybJlKpOXmFaKcYy0yj7/U7b3VHmvkv/IrRnjTvW1VGWOz0I8N7TzLCwrD8GtStxUck+srzKvRQohZGQ21/BsZvMUVs+NxsxU7ZvNBDxr43xqyy23DH2sqBwo6lGIx80iRRtLyvbPovSLvmt3LMvOy7ptTQAeZdty2XhFjPWdCIhA+wQqKYSiST+DKZMydlwXDfjsqIjCPS7UOO+DSVA2YBWCyw4Ww7CyyYf8QggPmfxusXjNKaec4jkjgwcCuxJ4QMYQd/Yi1O+7777BWgNT0/wfu7RR8sSHCg80zEljYFc55w7F39k5hkVLvZDqvvXSb/Q9kw5cEcVFYKwnsuf88DsTGASmvFKHiRkLJZQTpQZ1mQ0ssLD4jDKPBdd2AjsFcZdGXu1w89rO67yVQ9l74OeXyT95r6cQoh2hPGShA8GBtpJvV9Qdi8at5oOdwZSJHcg8zPML9QhO5COeccLicdaSoGx5Y7z+6pcp23SZuqJ8jBOMEdQpfZjdMvmxhHgoTqJ1GO0XBW8+pBpTYrqpBUfSzSpkWfzC7VtRiHUBF8ZjFLv1QhRIiYviNe+iJFV7Lcuj6lgay1W2zcT4vKKo4cwp+juLxMOGDQu7xLAOKtrQkL22yvusQoh78UxinC0Kb9rGBsaeaJXC2Jd1WxXrtt1nVtn6iHnspnEkFSPKjkvVuKEEJSFWdUWBjQvxnBraFHXeSqhSL6nGrJS8ypa57AQv1fjDuIICOLr2Y/zEcjvfD3mmYEGNS0ee8/mQilUr41x/yCf58hZ9jnUCo3ZlmBT9C1mMjQ0oeVikR05tFLKujwdKITTQc5ZGfLK/tdvmyj6XkbOLrIMYDxlPeR4yZ2EeViT3pOqX2bLXe8/cjnN3kK3YcY5c1ihgncM5SMyLkbOQRYvOAmIs6oRCiF3yuFWHIbJFvWcYroji4mm9zQ/ZciJro0Ri3ofVRYpQpr202ybL5rNMXmJaKcYx0ir7/E/Z3lPlvUr+I7dmjDvV11KVOT4L253Pl5WH4FYlbiq5J9ZXmde8QggvFqzjscbGZjusE5uNF6naN+srrMcx7vLHxq16Xh/IE+tecTMuYzteG7KhbP/MXtPofbtjWTevCcClbFsuG68Ra/0mAiLQOoFKCiF2ITG4xQk3Az8+TLOBxW6sPNgBjTDNHzs18wM0Dwysg9jxzw6RfKiyEMJBmRygzsMAt3AcXBcDB65zODSLayiNcCVS74+zY+IfwnXWJUV+co9Qn7WsifeLr6nuG9Or+prdHZNfvMICB1dJuJjKK3WyC+u4jou+7bk/dYtVDYJWvt6r5i8bH0EC6yB28p977rnZnyq9byZ4khiuAFmApa2w44cDiFlcwI92UTuslIFMZAQP/rKLUbQhFD9YDG2zzTa1Haz1XJxlkmv4tr/6Zco2XaauKDSKzKyrRtpekRI6ey5TvV00qcaUWBmpBUfSLSv8MUmJXJophLBGi8pHFCJFCvgU7bUsj6pjaeRdts3E+PGVPs/h6HBiwQS3NLiXatXlV0w3+5pVCLFoicK8XmBMyC5Y4qYsO+6l6mdl6yPms5vGkVSMKHvZhYNsnQ3GReb+kINiWynzWmWCl2L8IU9321mUyID0dTaFIOfkN2SgJFrGrEhRlBdZI6dqW62Mc/0ln5SpP+qEBeF2ZZgU/QvXMuzsRW5rZp1P2dRXy9Tw/+K02+ZafS5zd57BtI/o6hHrFuaERTJeqn5ZhgxzSMYI2hvzxfzGuKI0sChiAyTX1FMidUIhxE57FmiZ3yLnsRml3lyGeRuKIPK4++67Nz0/CJmZTVi4CM+7ay9iUOa7Mu2l3TZZJh/EKZOXmFaKcYy0ysplKdt7qrxXyX/k1oxxp/payjKnkE+qyENV4sI5hdwT66vMa1YhxKYR5i/MLZG9WNsr2rSZTzdV+66iECIPbL6bf/75wxjI5j2sxbP5Lds/8+Wp97ndsayb1wRgUrYtl41Xj7O+FwERaI9AJYUQt8Kig52XCJSc64M5LYqCGN555x2/1VZbBYE4+lRmZ8V9990Xo4RdYhzYzKIKlipFoZ3FWx6OMURzS9xJsTiA1U+ZP3ZLs5sqhqqT+1T3jfev+orbvuiPO7sTjLriTBZcIBQpdbLCGdezyBQDPllx30Wd15twxLhVXqNgUG9XXdm0mgmepIMSb++9967t9KYd0zawnKAtskCUFQ7K3rtePCaAKN1gx65HuCM4YcUSdxM2szarl3b2+/7olynbdJm6onzUF8qzaO1Wzw1L9qycbHvPMko1psQ0UwuOpNsJ4Y9xLyqEUHTDvl5op72W5VF1LI15LdtmYvz4yu5yXLhE6w76Hgs82edWjNvqaxWFEPe44YYbgktOxh+UVEywUMgQUvWzsvURbvr//3XLOJKKEcVOuXCQZVnvfZV6STVmpeRVr1z571uZ4LUz/nB/nrXsEI1+4nEJwlmVMdDHkI2QYetZmaRi1co419/ySeTS6LXdOknRv7JeB1iAynoBKMp7tymEOjFnKeJS9F27ba7V5zJ9kblIdNWNAhdZOJ7Bms9rqn6ZT7foM+7XcCvN8xn3qSxyNgvZZzqbzbLP9HgtfSm1hRB9gXGOvDayKicPV1xxRdgcA+sy5wddc8014RxGNs6hlE0RyrSXdttk2XyWyUtMK8U4Rlpln/8p23uqvFfJf+TWjHGn+lrKMseytPMsrCIPVYlL3lLIPbGMZV6zCiE22/HHegaeF1jPQYHWLKRq31UVQmzIRYZgvOSPzdPZTUNl+2ez8sXf2x3LunlNAAZl23LZeJGrXkVABNISqKwQwi8yQjsWNwymLK7jgoPAQjru4RBKce/A+UEsdmH5gTVKVCKgiFhnnXWCcqHIxztppVoIwc0Liql2rU+qTu5T3RcWrYSsGz18W0fFG4MuD8Cig8y5z6OPPhr88FO3WbdrlP+MM84I5/3kfXu3kr/sNfHQvUbuerLx671vJnjG67CQ4FwldiPSPqNgMOecc4adcFhfUN52A7scSQsFGkoNFEEIQShNWaSPlnYpFEL90S9TtumydRUX8OIOUqx/cPWVX8zH9Q87iGmzTLhp5/mQakyJ6aYWHEl3IIW/dttrWR5Vx9LIu2ybifGzr9kzl1isYXds3nVeNn7V91UVQozH8cwBrBmwvI2uK1P1s7L1kS1rt4wjqRhR9k4sHGSZ5t9XqZdUY1ZKXvny1PtcdYLX7vgT85G1cuYZy8JnPE+DPOFSCVnj+eefj5f0eU3FqtVxrr/kkz6FrvMBy/52ZZgU/Yv5AxvQkNU4x6FoM1O2CN2sEErV/rI8mr1vp821+lzG+pszX3ke8wzkjD+s9+qF/uQS5yS0N6x+WLRuFrLPdK7jnNW8BWJqhRBzbtp6PD8TV5j15mfEhSEb/cqcH0R85ilspEkxR4n8yraXdtpkvFez17J5IZ0U4xjplH3+p2zvqfJeJf/EJTRj3Km+lrLMlKNd+aSKPFQlLnkjtCv3/C+Vcv+zCiG86rB2wtybcXzjjTf2nBuVn6PnU07VvqsqhLB0JI9x3Sd/rm7Z/pkvT6PP7Yxl3bwmAJOybblsvEac9ZsIiEDrBCorhLgVLuGiafxSSy1VO4eGySOWFmussUZwt8ZB7yy6M/DuuOOO/k07O4GHxGmnnRbOV6m3Q5N7pFoIYbcoEw4UWAjOcRc296gSqk7uU923Sh6zcbPuYxZaaKFg2cWuDRQSjcz/sYxCWUed8XDnwU+dMQHnwckuuJQBrizgs7sERVWr5/aQp2aCZzbfPHwQSOabb76wm5iyUmbcPeFijwXkIn/n2TTqvWfSx8Iqk0jOtMLyCbcL2XOCsBRKqRAiL53ulynbdJW6QrjEn3s8+4nFfIS62JdZSD/99NODaw8W2e+8887Cqkk1psTEOyE4DoTwl6q9luVRdSyNvKu0mXgNr7QTlIi4M8BFAP0cd5hnnnlmTQmTjd/K+6oKoexBu4w5TIqpB0Kqfla2PvLl7YZxJBUjyp564SDPM/+5Sr2kGrNS8sqXp97nshO8VONPzAdnXnDeY7TAxR0t/Y3AOIArKGRTxqGikIpVq+MceeqkfFJU5vx3sU7oG+3KMCn6V1ZewtV01uNAPu987maFUKr2V8Sl0XettrlWnsvsaKdO4/yQVzaxsehaL/QnF+R13L4hK7ChEHdwzUL2mc58gnafLw/9KqWFEPMllDXcjzku1o/1xjWUU1jYE7eMlR3zeRRMyEzMGeul24xL/vcq7aXVNpm/Z73PVfKSYhwjH2Wf/ynbe6q8V8l/ZN6Mcaf6Wqoyx2dhu/P5svIQ3KrEjZzblXtiOmVeswoh1osYy7EOYq2N+Qwbwt96663anKYozVTtu6pCKHsuMRuCcR8eN6uTz7L9s6hMjb5rdSzr5jUBeJRty2XjNWKs30RABFon0JJCiMPgcPeGYMmi9sknnxyExbjoxkI7gzSTNtzFIVSzs/+Pf/xj8FnMIfG4lWPgrRdSLYTEA93Iw6677hqsM+rdM/s9ShAeEuySIlSd3Ke6bzZPVd5n/ZbGQ8sRzPCbTz3VCyjt2LUHL/4oB8oNHpocXM/7VgOCFTt1mWgwOYEvuwSxJGvXgos8NRM88/lmoRgXeVjuDB06tLaARLlxO4aLhFj/+WsbfUbgOOqoo8Ki8+yzzx7OLcoKHFybXeBItfuu0/0yZZuuWldYALGzG0shJugs+KG0YyH+6quvDruGl1tuueAKrJ65eqoxJdZ9JwTHgRD+UrXXsjyqjqWRd9U2E69jhzt9nGcR58nFhWLcrNCGmu1ki+k0eq2qEMqWZfrppw9jREw/VT8rWx/xvvG1G8aRVIwoc6qFg8iv2WuVekk1ZqXk1ax88feyE7xU40+8L6+cdYgbE57lLOyi5GRxFg6rrLJKQ0uEVKxaHediOToln8T0G73GOoFfuzJMiv4VdxOTH/z/45amUehmhVCq9teIT73fWmlz2WdZ1qtAvXvwvMUFG89i6pNrUFQwF2gU+pNLdv7EIicK5GZyQpYDm5ewasuH1AqhrKvkaaaZxl988cX5W9Y+4yod5S7M2VSFp4J8QHZmnOQPiyes7rHMO//888N3zN+accinmf+c5VSmvbTSJvP3rPe5Sl5SjGPko+zzP2V7T5X3KvmPzJsx7lRfS1Xm+CxkE1k7z8Ky8hDcqsSNnHltR+7JptPsfV4hhNtKxjvO8mZdEAU/cfIWktl0U7Xvqgohxj3WEhgHi9adyvbPbFnKvm9lLOvmNQG4lG3LZeOVZa14IiAC1Qi0pBBicfvQQw/1E0wwQRhUt956a49fzn333dfja/iuu+4KueDA0D333DMswCH4HX300f6SSy4JrnLYDVZv4ZaLUy2EcLg3gjKDP4fRco4LQnmjwO9YIPBgiDu8qk7uU923UT4b/Zb1Z82CI5ZBuE5BeddIqYPwg8IOXvztt99+wdIFRVJ0O9fovkW/wRPBAMHw1ltvDXm54IILwllOCDBMDNs9P4j7NhM8iYMyKm+FxGfaJTtPY5tmtx1tPB+XNBoF+gaLTzPPPHM49warKu6ZD51QCHW6X6Zs02XqKs+M/ojrPdxdsNjHjiQmuGuuuWZY1OX3Rn071ZgS89UJwbG/hb+U7bUsj6pjaeTdSpuh/w4fPjw8cziHAp/4CyywQJi0sPMVl6fvvvtuvEXLr1UVQpxrEjdL0I7jM5MMpOpnZesjX+huGEdSMaLsqRYO8hzrfa5SL6nGrJS86pUr/32ZCV7K8Sd7f/r0dtttV3NtjIyKEoHNLiyGkrd6IRWrVsa5Tssn9cqc/T5bJ+ygbVeGSdG/shbvLMzxnGy0MN3NCqFU7S9bp43et9vmqj6XmVuxIIeMzeIhruKYFxQF2iLzROS6/uTCXAdLwjgPwqqHsyAahewzfZZZZik8o4xypLQQeuSRR8Kcm3w2Oz8oLrwzF2dzH2wJnJVLG8DSns0gzB0524m5HxvlcAeF6zi+u+OOO/p4OmjEo95vZdpLu22y3r3z35fJS7wmxThGWmWf/ynbe6q8V8l/5NaMcaf6WooyZ5+FnGPbzrOwjDwUmVWJG6/htR25J5tOs/d5hRDrfxz/AJ94djgbkVlXie5682mmat9VFULZ9sg5cXmvN2X7Z7489T63O5Z185oATMq25bLx6nHW9yIgAu0RaEkhxC2x9mERH0GUgX+PPfYIB1vi9gvT1Rg4q4ZdFcRba621gjs5XMo1Uy6kWgjBLR2HiHN/DlbHcgMBuFFgAEd5xcI+DxtC1cl9qvs2ymej3xDcWWik3FhVoORhRwY74hsFFGA777xzuI5rWUDZfvvtW3avxKSdHRlMQHBTgCkxptdM2GkzuHOZaqqpgk9/dru1E7IP+no7z6hTFoWLFAfsoMNaCZNnyr7JJpsEJVOVPL3xxhvhOq4nHdwjFgUmWLRH4qWyEOI+neyXKdt0mbrKcqNPsihEm2F3Ke73WFjgtZFiOZtGqjElpongSPulDlk4Q+Habuhv4S9ley3Lo+pYGplWbTO0C8YaXMUx9tGGGN94P8kkk4R6w/UpyvJW3UPGvFVVCF1//fVhpztKKfo/bTmGVP2sbH3E+2ZfB/s4kooRZU6xcJBl1+x9lXpJNWal5NWsfPH3MhO8lONPvG98ZVc7C7OMzzPNNJPfYIMNwqYP+nvR8z9el4pVK+Ncp+WTWMZGr9k64fyQdmWYFP2L8QjXx9QlC3P77LNPwwX6lAqhss/4bu2r7ba5Ks9lnr+4NZtyyilDXXL2DZvU4sa7fLtkrOSsL57Pqfpl/h5Fn3keb7HFFsEFEm0O5RDeBBoFPC8suOCCQcmFhwF2zedDaoUQcxYsHskjrptYmC0KzMPieUB5ZRWKonPPPde/+uqrwcIIhTlnrOJOm77GBhosuLDKZ3NNvXsU3bfouzLtpd02WXTfou/K5CVel2IcI62yz/+U7T1V3qvkP3JrxrhTfS1FmbPPwnbn82XkocisStx4TXxtVe6J15d5LVIIcR11jXt31l8Yk7AwZLNbVD5n007VvqsqhHApz1EXjG2cJYQSPBvK9s/sNY3etzuWdfOaAFzKtuWy8Rqx1m8iIAKtE2hZIcTkB0UB5vT8Idiz4znvyoHD1FhkZ/Adb7zxggXGgQce2NBKheLkJ1c83OOh2/ni4t8ZU1UeQNkzjYj31FNP+XXXXTcs2PI7wi2LhPiwzgeEdRYNmQAj/D7wwAO1KPnJPYoN8lgvpLpvvfSbfY+7Mx7GlJmHMwf/wakew5geEwd2sLFzj2uZuKEgyj80Y/xmrxxwipUYOzFYMMdqjABrBBeUhbSfds8PIs3soixuoTiXIx9oeygF601AmdTRRig77bZquVG4xcPixx133DDZxUw4GxCO2EkTXVfF87WycVp938l+mbJNl6mryAAFLm0HpWazSXm8pug11ZgS02YCzXlTtBX+WOgoEnxj/DKv/S38pWyvZXlUHUsjtypthvGFvssiMH8jRoyIyXjOSWMiEM8TYoMCLglbcQ8ZE83mjYkju9/qBdoIEypcWbFZgR1q5DeGVP2sbH3E+2ZfB/s4kooRZUa2QDahD2+++ea+3sYE6ozNFcTDZW62TWXZNXtfpV5SjVkpeTUrX/y9zAQv5fgT7xtfR44c6bc2yyAsEagz+uV6663n2VXfKKRi1co41458guzGLl1kbtow7/muasjWCQfQs2DfjgyTon9RHp61yIrUJZvRkNWKnreM42zoIu/ExYL40UcfrYohxB8d+mo7bQ5I2WdfPbmbeLTFm2++OXhqoF6IyxwSl65FgWciboiYt7Dol6pfFt0r/x1tiDMG41m5tCWe6UXtjWspG/1k6qmnDptNeF801yJd5o6Unz/O3H377bfzty/9mTEuuvhmIRblWVHIjsVY1SPvENg0Q/9kzst4FQPz4Oz5QWU3XcXrG72WaS/ttslG98/+ViYvMX6KcYy0yo4pKdt7qrxXyX/k1oxxp/paijJnn4XtzuezfZC+zzpEts9FXrxWiZu9jvetyj35dBp9rqcQ4pqbbrrJL7HEEuFZzUZJjodgzkU9Z0Oq9p1XCGHZiOxTFJBjWEtgEzJ/bDLNj+ll+2dR+kXftTuWdfOaADzKtuWy8UiTfoM1HMpkvA+1IueSjoIIiMD/EWhZIUQSCOv4F+bhxuIaLuNYwMgGOmrcmUQ8dmriJqxZyA8OhxxySF33XRwojxsJ0s+bzXN/Di1k8Of3GOfCCy8Mgwnu0xB+yTcPLVx5oVRC+M8qDTB7ZddUTAOFUZEP5liuVPeN6VV95WHLRJj88lDG2qWscuPggw+uKStwGQCr/IJAmfyg/MHVHOzh9aadT5QN0d1BkR/XbLyy79m5hhUSZWbhgAd/dqGVdGijKAjZWZf/jd9hhCUbzNiFmm/PxGkUspZZ5IOddSjFEIZoEyg3mIyRB5SkxMF9BrtSEEyYeOUFp0b3K/qtU/0yZZsuU1eUDRb4RcdtBe2ZBQUEXoQBXHgg+GGRCFeUvDAsqlfSSjWmkBYh714x61aEHa38XqR4/t/Vxf/ZvY67QdoFrlRwcVkUWCBjcZN4/HHoL/VTFLCIia4Q80rOlO21LI+qY2ksU9k2Q3zGdCYGnDeB24L8+HXFFVcEt4MovlGYc8Bp1b4e88VrdtJLerhELerHtE120bGbl/P3eDZmLWpJK1U/K1sf3LMoDOZxJBUjys1mBJQF9CMW15ADigLnmGAxQTyeETxDWglV6iXVmJWSV9kyM06zSBnHKNp63hIv5fhTlK/sZBoZlR3uzSzEU7FqZZxrRz7hmchZj5zXyQYcysqEud7zsIgX36WukxT9izKcccYZHvfHtCfqkoUmngnZRTXqjl3d/6+9uweVpNjiAF4v0kgDkdVIMVgQv1EDUXhvERdBUAQNZVkQNBEEBdlExUxENDZQNDDa3MVkFQUDQTESNXi7xgYGBmLy3vnVUpfe2fno7um5d2buKdidvjP9Uf2vU6fOdwkeaY5AOoGsYoajWePPIgza98dhrq5Dc3Dquy7jB8bF2Fl3lYq+cOFCg/qaT/NURjjninGdal5e86AFX9DvZO+2tcE+hOSueeu6dxNMwMmFLhc5ZvA/e9k2nsjpQj8Y2+ioxo/MIbBlnrObHiZK/c4776zP5YQzRzTOY/NTxnK3Nd2MQ0wA5ZStD72sS5N9+9unL+1eU/Ax9+rLU6ak96n6PqT/Dbc+GG9irk3xzlOuhX3koYbZkHPbNd3PMXJP9/pVx/TNVmVhNjjKGssm1/YTsp+a+Xz58uWreOdU9D3rEMLfyD2zjQxhnzqBJfg03ov/zba+83P2ukV/r8vLdtkmAJO+tNz3POMo+5ZtTXYs+WCZLXbRuOT3iUAicDUCazmELPSEUMI9g60aw/Oa+tCUMucxfhOqVzUGNgtNE5wXldViQGdoaNGAytcpCdYV2gnnZyJS1MLU7ud8zgPOD9dzWEj35+BiQJ01DmI4bSM697CocB4sU7aneO4qnBb93o1yoEQr3WcB7tNErjB8WTQpL/+dceT0uYdn2bODQRauDPmzTSSJSM8p9g8yDujMPlFtjBlEZg3yFmc1bt95552apdalE8cEQA5BZRU+//zz3pi1dxPtyPnGoaQfsgDQmGyzb775pmYtURzh0oyL8FGyQWo1mpo1mrV79/3c5Lycgqb7jpX3ZeyxzwvjDicfpVYJF1lVHDAcxZy4ShKK9mFgYHDnEJil9yl5SusbRwJl3Fhz4HA+EDJlSspQG5JFoL/eo5VTue+++6ohax6P4VR84oknDmid88M7zzb4cWwywuij7DVZVu2eU9KrZ/XBYwwvHUIzjCQMIIyionHnCYv2FkI/zdjD8MEB0jIYZ3Fc9XcXR3PfvSkl+mJc9d+8Zvw5d+5c7RuBFk3Oa1PMs77jMe/5vtt2PjIFRoz2jI6NX1MwZNfONueZR9ZE80gZwosXLx7Mo9nzl/09ZFym5FlT4LXsvbq/oXcOs7aJOczgN7t/YXfeOGfq9ZIRgiHX+MpGJhv2aVNgNYbPrSOfkL/JFXD0j7wrU4bBZEibckymnF/kUNnqSu3SJcgEsj9lWHLi6rd9XMhb5IS25gmGILtbm/Hftvb1weQ4zNV1aK7vuixbRhm/tp8rGVxGtYAe66J/aIW8LuKXI/yTTz6pfNa63NoU87Ldq8/nl19++T/l39CQPgtww1NagAmdgdxFbpPtS3dQ3rCrV3SfIxuI/N/mqMAC2WtDaLJ7P8cy5ZRTJO90dV/35FQT/EJ/VgLO+tWCGb2DYD/6noC0bjNXzCEyZrdSRvecMcd96WUdmuzbr759cb8p+dgQnjIFvU/Zd1gM6f8QjKeca1O981RrIRz6yEPwHXKu8+e1sXLPvHvNfsfmxtnWggybLNw9D18n7wl6w+s4j1zDEe361qag71mHEFuk7E42vPYsn3gv/i0oHZ+mo8/j00Pou73Hss91eNmu2wT60nLf8+BMVoBp08WGyPXLxil/SwSOOwJrOYQwTgyWoMxxYBGa1xgBCKQWBZHTjUnPO5dCwJBGeWj13y0ohFkGXwsKI5t7iIgUQd+yQpwnrZcR8Mcff7zKuMeAqib0iRMnDspONKHcJ+UZY+Eo6KbwE6gZeBl3CdztGo4jCg2DjX1MYDGvjX3uvHsN+Q42DCFNAeB979tk1jDMwJxyM6YRCBjtGfEp8fOejxaUWFhWpmfVs+EOf44UAkgr6WOclMyjIKGZ5hhiOFce6J577qlZFTKp0K0xRzPK21HsRNp6h6GNkkWBPXny5AGdMV4Qnhj67esk44WDjiOoZQlxDilV57dl86NPfzYxL7vPHUvTQ8fKMwls5h4hrhl42hyc9wlP2HPyMv64flM8Rf/Ql3FsBmV8gVNS+UxRWhSTVa3hIiqTM7GVxeG0VvaA0NwcXIwllBSGvlbOBA5S9NWCZzTDHwlNjCqE3q7jyHyT6cApzykyNb0uw0Mkjzk2hJc2bPrM7yb0m1uij61LcLL+NAOOsXAsu8zapdRpoyP8ThS69afPuHXH1bPNe9H5nisrUqQwGmCkNLawsdE9+jAGxmdZGzvPuvdcNh6r6HNb+Uj3/cZiJIrRuiEyupX4RAfGDe8XScg5iFYolozt/+5sMm59ZEgzF9va0u3XquNV44Jmt0kOWvU+7XcKrAhLTnm8q2Vuw5bhQLS5YJXmeJ2a/7R+dD/NNbyUPDRr+OyeN3s8lrbWkRnXkU8YfgURNJkC5hwmZJwhrTsmjTcOlWHMiU3ML+uHCGDztGUAkXGVRMbzvT9nPNmTrE+utyYL1rA3yhjj+77O1UYTY2huyLrsOYKdGOEaPXFcmpf2kWj/0K9oaNHnHHicR+QV63m3jZ2X3XsMOWbIFU2uP4Lr0Jf34YT0m/WCXE+/1Dc8sNvMJzwR7yEDMVg2HLwfWZV8Q3Ybs5aQ46xF9FcBOfpFtvA8gWb6S0+GM1kVT9B/Monz4Ws8WyMz04MZc5W0W6TXt/P7fA6llzE02acfzhnSl03JCat4Slf+HEvvm+o7DFf13xo4RC93T23duTb1O3fXwqaXDVkLydhsC33koaGy0xXEFv8/Vu5ZdEcyG51acK9AHzjgY3Qo/IKeSm41BngSZzOdqvE6No6zZ89WnZRNptH4WPpu/Zx1COHTZE28jf4rKFPwMV4mYBz/E5w7zxnU7rmKvlvf2/nLPsfwssajdtUmIACkjx6gOkaf85q+AGe2ENWamj1onoywbDzyt0QgEZiPwL98HQx7dAtBs0QJuBJRVCXKYJVYJObeKxbGEspYCaG5hEFs7jm+DOW1hOBaIiWwBKO/6rxQ6ksodiX2fyjhXCoRGViC0Zcw7pXwMB+cG4yihNBdwvhWz28/hJBcwiBRIougxMJVwohXQnku4UQqYcgroYTU8yNqvF1SYuEoYWgtIWSXMLIefO/AeaEglDAoldOnT5dYiK76vf0x5rnt2rGfsIuIjIr5m2++WcJp1vtWxipqSpfI0CrBeEuUdOt9bTvRWHt+1OAtIZiUiEorocC3n0sseCUiOUukFpdYuEs4c0ooIAe/9z0IobOEgFJCwSkheNX7dq8Nw10d2xACShgL6nuFgbaEEaGEw6c+MwzrJQz6JYx7JYSEEmW1Kl4hwHRv1fs4FrlKM+gYbaKxEJpKGO1LlCQq4VgssQiWqI1ewiBZ6QrthKGjRMRgpcfeD1tw4tTzcvYxY2h66Fi1ZxqnyPiofMYcxGNC6CwhQNfxMvfbP9+hrRDeSziGS0T/F8/dFE8JwbeYL2HMKMYdTwjjVOUljz/+eK+x1L/IbisRIVdC+S6hhLRXL2HQKlFCrvLWMEjX+RyZdyWU/Wv4YzgcSyj8JTKoSkRRV/7onmity+bDIVrCeHDAi70DHjcFvS7Dw/yPaNZBvHQIzYQBsERWXwkloIQAWTEMR2JdL4xF4y9+ixJC5fz585U2utjt8AfpAAAKtklEQVQYv3DmlTAeF9cOaWgvFNr6jvgf3NEpXoMHoEnrknUmFJZKK6vuP2aede+5bDz60Oc28pHu+zkegxGeggbQIxrr0gA6aeMUQSl1HoVDqIRj6KrzwslfwrBZxzMU39luLf171biEQ2pjPGsMXktfpvNjOKOrTBaBJJWXzcpM1sFw2JdwfB/IZptcL40rWYacEYEpJYwChXzYt43Bah2ZUV/Hyif6Ggbgyv+MA/4T2dflrbfeOsC673u3MYEbmWioDBMGgY3NL+9F50Bj5qT13tpCJ6CHkLFi4+gq64dDssrm4Ywo1sdF+skyXPZ1rrZ3HkNzQ9ZlcjdZNxwP1+hQrQ+LPm+77baqg1iTu23MvOxeP/SYvkjfpGt4tkYvIneSpyLopsru6G22kTdcZy0Np08Jp89Vp0SGefGe5MYoi1z1latO6PEHGo2snipDovNwmJbIUKxzAq+NALj63Mi6qmue5+GDxoZuRHZqzdynk0VwWglHU5Whh/DMdp/u51B6GUOT3ectOx7SFzhuQk5YxVPYJLptDL1vUsZZ1X+/D9HLu++6zlzbxDu3tXCMfnTq1Kly8eLFulbR7ZbJQ+wC7FlDZKcubt3jdeWe7r3aMd0mHCUlKgcU49ttdBx6KvuFd2ZLcW4EcFyjp6Jt/Jwt0DXaGPpuz8dPw+lSIiuofkXnx+/gGI6nuubj03Riz6V/4bXL2ir6np2fy+41hpfhUbtsE4B3H1omr0WQ62CaNxcjeLPKfxH4XWV7Olu2RCARGI/A2g6h8JSX8NhWwyWHzaJGieOAiQyOXoawRfeZ4ntGOgyXwIyxE44jqrsqvVPcf9E9DvO5GLIFmWAQZXAOjKGL+tb9PiIqqtGWcZmQMqYxWkfUSGEYiCj96mTp3ofBi0Poq6++KhERWCICrxpPKexdx1H3mimO0SvjBiXMeDAooANGeM6jiCbtZcRf1Rf4E2wvXbpUFUZOJ8b9bmNooSDCiCKJBscYLLr3bMeHNS83TdOM7DDkyDVu/wnnK8M6bCMKrTB8MQjhLT4p3zCNDJg6nlFSrtJ/w2UTn/oYGXnV+deUcX3cpTYlve4DHuuOnfmHt3AIO2Y0ss4wvIyhjXXm2TrjsUt8ZB2M1h3vMdevMy5jnjd7zTbhNSX/6b6n9cEaEBG6JTICq0Gg+3vf48PCynxbRz4h7zGK4T3kKoZcchbH5tBmTBh2rKn412HLMKv6S2bzntZeslNXdiPfw5G+Idhn3bbPc3VdmlsX23WuP6x52fpofpE7GRodmxP0XrS2DY1xjW4lIFDfmuOn9Q0dk6fNGUFofp+VR1owX2QDVN1NAKaGH5hz5tPsNe3+U33uMk32xWAMTzlsel/2LmP6v+x+s79t01zblHwy+85T/T2V3DNVf/reZwx9zzqEOLP9I/sIEiYPsfPFnkbVid/XxjIVfe8qL9tmmscbOFhhax3j7MuWCCQC6yGwtkNovcfn1fuKQJT3q5lBlPTYk6nIbug20QMcRlqUTKhRnCJPROhH7erJHCPdZ+bxbiFAIIlyjSXKR1anmSwyEc+rGkFORL8IR9HCsbH5qkvy90QgEUgEEoE9QyD2g6ryRZSBrVnIMpSOQ7NucghFiZQaPcmhky0RSAQSgVUIyBaPfTmroe3tt98usf9vvURQp+C5FvS06j75eyKQCBwNAsdJ7lnkEBpT2eZoRiufmggkAonA0SOQDqGjH4O97IFyTBw9lAdKhVJ/rUmblkb74Ycf1tJJIndFs8XGrFUJib03tibirvU5Pw8fAVGMyg0qAybKOfZ36l3uR+lJZdyUp5TGni0RSAQSgUTg+CAgYzT27Kgl1KwdSmnuexM5KXtWaSjr55kzZ2oZ0X1/73y/RCARmAaB2Bu3OpOVmjt37lzNvJOBT56Wkffss8/Wsp/TPC3vkggkAlMicNzknnQITUk9ea9EIBE4rgikQ+i4jvyG3/uHH36ojiClOziEnnrqqZr1I8XT/lAffPBBran90ksvlTfeeKMaL9R9Z8C3v0a2RKDVMGfY4lzsu/+DEnzKJUoptq+ZesLZEoFEIBFIBPYPAU4QcgWjpXKzsox9Fxvy1j0wlGMlYwzdE2zXkPLO1kp7tcQGz7VWvr1NpiiZtmtYZH8TgURgHAJKbL7//vu17JK9OfBTAVb27RLYR6belhJ5494wr0oEdh+BlHuujGE6hHaflvMNEoFE4OgRSIfQ0Y/BXvZA2S4byX788cdVgVCHmgCjlAmHkL01OI1syv3iiy8W+xap80rZsDlwtkRAxti7775bI56fe+65urkt5469mGZrmCsvxyiovjtDoL2pbCBpk951N8TNkUgEEoFEIBHYTgTsm2Hj5p9//rkoCWfDYPLHRx99VL9j4Hz++ef33ohpT8LPPvusylLe97HHHrtmndzOEcxeJQKJwLYgQGd77733ypNPPlnOnj1bHe02OLdXwzPPPFP369qWvmY/EoHjikDKPVdG3n5pHNfkPe3111+vAUBpR7qCT/6fCCQCiUAfBNIh1AelPGcUAn/++WeNKvv666+rEiGCVy17zqGTJ0/WPV4Y7m+88cZaMu7pp5+uDqJRD8uL9g6BL774opaM40DkTLR/kLI/Dz30UN3ItzmFbHQrK4izkWNRlLTzOJFy74S9I4t8oUQgEUgEDhCQDSqD9KeffqrfCSyxXlgfXnnllRpIcOLEiYPz9/lASSdZUmkM2edRzndLBDaHgGA95eHs6Uo3w0cfffTRItvQ39kSgUTg6BFIuefKGNjbTAb4p59+Wr94+eWXD0pdHv0oZQ8SgUQgEdgNBNIhtBvjtNO9FMFh0VZ6QARvy9gQ0Ur5+Ouvv8ott9ySysZOj/L0nUc3ysaJWPztt9+q0wfNXH/99dXBeMMNNxSZQejH92jr9OnT5YUXXih33313RkdPPyR5x0QgEUgEtgoBJdLsNffLL79UR5DOMVyKcH/ttdfKww8/vFX9zc4kAolAIrDtCMi2F8SHl9LdsiUCicD2IHDc5R68Sbm477//vu55JrhYUxnk1VdfrQGkgoPwrhY8Wk/I/xKBRCARSASuQSAdQtdAkl8kAonAtiDwzz//lO+++66cP3++RixKk/edCPDrrruuCns333xzeeCBB2q5wQcffPDA4bgt75D9SAQSgUQgEdgMApcuXarlQmSUMhAIODl16lSxP+G99967mYfmXROBRCARSAQSgUQgETgCBI673PPrr7+Wb7/9tly4cKFmh//99991FMh/tiJ45JFHyl133VXuv//+wkaQLRFIBBKBRGAxAukQWoxN/pIIJAJbggAH0B9//FF+//33mlXm71tvvbXcfvvtNVsoN7ndkoHKbiQCiUAicMgIyBC9fPly/Uf5v+OOO+qehIfcjXxcIpAIJAKJQCKQCCQCG0fgOMs9HEKywmUKLWo33XRTdQqpHpItEUgEEoFEYDEC6RBajE3+kggkAolAIpAIJAKJQCKQCCQCiUAikAgkAolAIpAIJAKJQCKQCCQCicBeIJAOob0YxnyJRCARSAQSgUQgEUgEEoFEIBFIBBKBRCARSAQSgUQgEUgEEoFEIBFIBBYjkA6hxdjkL4lAIpAIJAKJQCKQCCQCiUAikAgkAolAIpAIJAKJQCKQCCQCiUAikAjsBQL/B4GYexBLWnOsAAAAAElFTkSuQmCC"/>
          <p:cNvSpPr>
            <a:spLocks noChangeAspect="1" noChangeArrowheads="1"/>
          </p:cNvSpPr>
          <p:nvPr/>
        </p:nvSpPr>
        <p:spPr bwMode="auto">
          <a:xfrm>
            <a:off x="0" y="0"/>
            <a:ext cx="44386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825324"/>
            <a:ext cx="6679645" cy="12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2587</TotalTime>
  <Words>1438</Words>
  <Application>Microsoft Macintosh PowerPoint</Application>
  <PresentationFormat>宽屏</PresentationFormat>
  <Paragraphs>246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Times New Roman</vt:lpstr>
      <vt:lpstr>黑体</vt:lpstr>
      <vt:lpstr>宋体</vt:lpstr>
      <vt:lpstr>微软雅黑</vt:lpstr>
      <vt:lpstr>20160528 Action Recognition</vt:lpstr>
      <vt:lpstr>PowerPoint 演示文稿</vt:lpstr>
      <vt:lpstr>Outline</vt:lpstr>
      <vt:lpstr> A Survey on Recent Advances in Named Entity Recognition from Deep Learning models(2018 COLING) </vt:lpstr>
      <vt:lpstr>A FOFE-based Local Detection Approach for Named Entity Recognition and Mention Detection(2017 ACL) </vt:lpstr>
      <vt:lpstr>A FOFE-based Local Detection Approach for Named Entity Recognition and Mention Detection(2017 ACL) </vt:lpstr>
      <vt:lpstr>A FOFE-based Local Detection Approach for Named Entity Recognition and Mention Detection(2017 ACL) </vt:lpstr>
      <vt:lpstr>A FOFE-based Local Detection Approach for Named Entity Recognition and Mention Detection(2017 ACL) </vt:lpstr>
      <vt:lpstr>A FOFE-based Local Detection Approach for Named Entity Recognition and Mention Detection(2017 ACL) </vt:lpstr>
      <vt:lpstr>Attending to Characters in Neural Sequence Labeling Models(2016 COLING) </vt:lpstr>
      <vt:lpstr>Attending to Characters in Neural Sequence Labeling Models(2016 COLING) </vt:lpstr>
      <vt:lpstr>Attending to Characters in Neural Sequence Labeling Models(2016 COLING) </vt:lpstr>
      <vt:lpstr>Attending to Characters in Neural Sequence Labeling Models(2016 COLING) </vt:lpstr>
      <vt:lpstr>Neural Architectures for Fine-grained Entity Type Classification (2017 ACL) </vt:lpstr>
      <vt:lpstr>Neural Architectures for Fine-grained Entity Type Classification (2017 ACL) </vt:lpstr>
      <vt:lpstr>Neural Architectures for Fine-grained Entity Type Classification (2017 ACL) </vt:lpstr>
      <vt:lpstr>Neural Architectures for Fine-grained Entity Type Classification (2017 ACL) </vt:lpstr>
      <vt:lpstr>Neural Architectures for Fine-grained Entity Type Classification (2017 ACL) </vt:lpstr>
      <vt:lpstr>Chinese NER Using Lattice LSTM(2018 ACL)</vt:lpstr>
      <vt:lpstr>Chinese NER Using Lattice LSTM(2018 ACL)</vt:lpstr>
      <vt:lpstr>Chinese NER Using Lattice LSTM(2018 ACL)</vt:lpstr>
      <vt:lpstr>Chinese NER Using Lattice LSTM(2018 ACL)</vt:lpstr>
      <vt:lpstr>Semi-supervised sequence tagging with bidirectional language models(2017 ACL) </vt:lpstr>
      <vt:lpstr>Semi-supervised sequence tagging with bidirectional language models(2017 ACL) </vt:lpstr>
      <vt:lpstr>Semi-supervised sequence tagging with bidirectional language models(2017 ACL) </vt:lpstr>
      <vt:lpstr>Semi-supervised sequence tagging with bidirectional language models(2017 ACL) </vt:lpstr>
      <vt:lpstr>Semi-supervised sequence tagging with bidirectional language models(2017 ACL) </vt:lpstr>
      <vt:lpstr>Deep Active Learning for Named Entity Recognition(2018 ICLR) </vt:lpstr>
      <vt:lpstr>Deep Active Learning for Named Entity Recognition(2018 ICLR) </vt:lpstr>
      <vt:lpstr>GAN</vt:lpstr>
      <vt:lpstr>总结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158</cp:revision>
  <dcterms:created xsi:type="dcterms:W3CDTF">2016-08-18T11:03:00Z</dcterms:created>
  <dcterms:modified xsi:type="dcterms:W3CDTF">2018-09-30T06:25:49Z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